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99" r:id="rId2"/>
    <p:sldId id="312" r:id="rId3"/>
    <p:sldId id="313" r:id="rId4"/>
    <p:sldId id="275" r:id="rId5"/>
    <p:sldId id="311" r:id="rId6"/>
    <p:sldId id="306" r:id="rId7"/>
    <p:sldId id="309" r:id="rId8"/>
    <p:sldId id="284" r:id="rId9"/>
    <p:sldId id="302" r:id="rId10"/>
    <p:sldId id="272" r:id="rId11"/>
  </p:sldIdLst>
  <p:sldSz cx="12192000" cy="6858000"/>
  <p:notesSz cx="9601200" cy="7315200"/>
  <p:custDataLst>
    <p:tags r:id="rId1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FF733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6871" autoAdjust="0"/>
  </p:normalViewPr>
  <p:slideViewPr>
    <p:cSldViewPr snapToGrid="0" showGuides="1">
      <p:cViewPr varScale="1">
        <p:scale>
          <a:sx n="110" d="100"/>
          <a:sy n="110" d="100"/>
        </p:scale>
        <p:origin x="108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100" d="100"/>
          <a:sy n="100" d="100"/>
        </p:scale>
        <p:origin x="2604"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8980939-6CC3-42D3-BDCE-53DB8EF178F4}"/>
              </a:ext>
            </a:extLst>
          </p:cNvPr>
          <p:cNvSpPr/>
          <p:nvPr/>
        </p:nvSpPr>
        <p:spPr>
          <a:xfrm>
            <a:off x="216727" y="521023"/>
            <a:ext cx="7217074" cy="408538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algn="ctr"/>
            <a:endParaRPr lang="es-ES"/>
          </a:p>
        </p:txBody>
      </p:sp>
      <p:sp>
        <p:nvSpPr>
          <p:cNvPr id="4" name="Slide Image Placeholder 3"/>
          <p:cNvSpPr>
            <a:spLocks noGrp="1" noRot="1" noChangeAspect="1"/>
          </p:cNvSpPr>
          <p:nvPr>
            <p:ph type="sldImg" idx="2"/>
          </p:nvPr>
        </p:nvSpPr>
        <p:spPr>
          <a:xfrm>
            <a:off x="160338" y="511175"/>
            <a:ext cx="7331075" cy="41243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69200" y="5027564"/>
            <a:ext cx="7264602" cy="2186238"/>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Header Placeholder 1">
            <a:extLst>
              <a:ext uri="{FF2B5EF4-FFF2-40B4-BE49-F238E27FC236}">
                <a16:creationId xmlns:a16="http://schemas.microsoft.com/office/drawing/2014/main" id="{22B03C42-3140-4A7B-92B8-8896FDD6EC79}"/>
              </a:ext>
            </a:extLst>
          </p:cNvPr>
          <p:cNvSpPr>
            <a:spLocks noGrp="1"/>
          </p:cNvSpPr>
          <p:nvPr>
            <p:ph type="hdr" sz="quarter"/>
          </p:nvPr>
        </p:nvSpPr>
        <p:spPr>
          <a:xfrm>
            <a:off x="0" y="1"/>
            <a:ext cx="4368546" cy="391499"/>
          </a:xfrm>
          <a:prstGeom prst="rect">
            <a:avLst/>
          </a:prstGeom>
        </p:spPr>
        <p:txBody>
          <a:bodyPr vert="horz" lIns="102180" tIns="51091" rIns="102180" bIns="51091" rtlCol="0"/>
          <a:lstStyle>
            <a:lvl1pPr algn="l">
              <a:defRPr sz="1400"/>
            </a:lvl1pPr>
          </a:lstStyle>
          <a:p>
            <a:endParaRPr lang="es-ES"/>
          </a:p>
        </p:txBody>
      </p:sp>
      <p:sp>
        <p:nvSpPr>
          <p:cNvPr id="8" name="Rectangle 7">
            <a:extLst>
              <a:ext uri="{FF2B5EF4-FFF2-40B4-BE49-F238E27FC236}">
                <a16:creationId xmlns:a16="http://schemas.microsoft.com/office/drawing/2014/main" id="{85011BC2-AEA4-4D29-9F3A-A47B75896566}"/>
              </a:ext>
            </a:extLst>
          </p:cNvPr>
          <p:cNvSpPr/>
          <p:nvPr/>
        </p:nvSpPr>
        <p:spPr>
          <a:xfrm>
            <a:off x="0" y="3"/>
            <a:ext cx="9601200" cy="32413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algn="ctr"/>
            <a:endParaRPr lang="es-ES"/>
          </a:p>
        </p:txBody>
      </p:sp>
      <p:sp>
        <p:nvSpPr>
          <p:cNvPr id="9" name="TextBox 8">
            <a:extLst>
              <a:ext uri="{FF2B5EF4-FFF2-40B4-BE49-F238E27FC236}">
                <a16:creationId xmlns:a16="http://schemas.microsoft.com/office/drawing/2014/main" id="{237FF5EF-8252-461F-9BF0-DB4E71BF96EF}"/>
              </a:ext>
            </a:extLst>
          </p:cNvPr>
          <p:cNvSpPr txBox="1"/>
          <p:nvPr/>
        </p:nvSpPr>
        <p:spPr>
          <a:xfrm>
            <a:off x="62152" y="0"/>
            <a:ext cx="8069998" cy="324514"/>
          </a:xfrm>
          <a:prstGeom prst="rect">
            <a:avLst/>
          </a:prstGeom>
          <a:noFill/>
        </p:spPr>
        <p:txBody>
          <a:bodyPr wrap="square" lIns="108014" tIns="54008" rIns="108014" bIns="54008" rtlCol="0">
            <a:spAutoFit/>
          </a:bodyPr>
          <a:lstStyle/>
          <a:p>
            <a:r>
              <a:rPr lang="es-ES" sz="1400">
                <a:solidFill>
                  <a:srgbClr val="2196F3"/>
                </a:solidFill>
                <a:latin typeface="Rubik" pitchFamily="2" charset="-79"/>
                <a:cs typeface="Rubik" pitchFamily="2" charset="-79"/>
              </a:rPr>
              <a:t>Course</a:t>
            </a:r>
            <a:r>
              <a:rPr lang="es-ES" sz="1400">
                <a:latin typeface="Rubik" pitchFamily="2" charset="-79"/>
                <a:cs typeface="Rubik" pitchFamily="2" charset="-79"/>
              </a:rPr>
              <a:t>: Introduction to DHIS2 – </a:t>
            </a:r>
            <a:r>
              <a:rPr lang="es-ES" sz="1400">
                <a:solidFill>
                  <a:srgbClr val="2196F3"/>
                </a:solidFill>
                <a:latin typeface="Rubik" pitchFamily="2" charset="-79"/>
                <a:cs typeface="Rubik" pitchFamily="2" charset="-79"/>
              </a:rPr>
              <a:t>Lesson</a:t>
            </a:r>
            <a:r>
              <a:rPr lang="es-ES" sz="1400">
                <a:latin typeface="Rubik" pitchFamily="2" charset="-79"/>
                <a:cs typeface="Rubik" pitchFamily="2" charset="-79"/>
              </a:rPr>
              <a:t>: How Are Data Shared in DHIS2? </a:t>
            </a:r>
          </a:p>
        </p:txBody>
      </p:sp>
      <p:sp>
        <p:nvSpPr>
          <p:cNvPr id="10" name="Slide Number Placeholder 6">
            <a:extLst>
              <a:ext uri="{FF2B5EF4-FFF2-40B4-BE49-F238E27FC236}">
                <a16:creationId xmlns:a16="http://schemas.microsoft.com/office/drawing/2014/main" id="{0C4DD773-FD2D-42BB-9490-1C3E257BE001}"/>
              </a:ext>
            </a:extLst>
          </p:cNvPr>
          <p:cNvSpPr txBox="1">
            <a:spLocks/>
          </p:cNvSpPr>
          <p:nvPr/>
        </p:nvSpPr>
        <p:spPr>
          <a:xfrm>
            <a:off x="8954783" y="2"/>
            <a:ext cx="646418" cy="317498"/>
          </a:xfrm>
          <a:prstGeom prst="rect">
            <a:avLst/>
          </a:prstGeom>
        </p:spPr>
        <p:txBody>
          <a:bodyPr vert="horz" lIns="108014" tIns="54008" rIns="108014" bIns="54008"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35D0C0DF-B129-4A23-B4CB-99909E50890F}"/>
              </a:ext>
            </a:extLst>
          </p:cNvPr>
          <p:cNvSpPr/>
          <p:nvPr/>
        </p:nvSpPr>
        <p:spPr>
          <a:xfrm>
            <a:off x="7421413" y="510976"/>
            <a:ext cx="2179787" cy="32413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lvl="0" algn="l"/>
            <a:r>
              <a:rPr lang="es-ES" sz="1400" kern="1200">
                <a:solidFill>
                  <a:srgbClr val="2196F3"/>
                </a:solidFill>
                <a:latin typeface="Rubik" pitchFamily="2" charset="-79"/>
                <a:ea typeface="+mn-ea"/>
                <a:cs typeface="Rubik" pitchFamily="2" charset="-79"/>
              </a:rPr>
              <a:t>My notes</a:t>
            </a:r>
          </a:p>
        </p:txBody>
      </p:sp>
      <p:sp>
        <p:nvSpPr>
          <p:cNvPr id="13" name="Rectangle 12">
            <a:extLst>
              <a:ext uri="{FF2B5EF4-FFF2-40B4-BE49-F238E27FC236}">
                <a16:creationId xmlns:a16="http://schemas.microsoft.com/office/drawing/2014/main" id="{8ACDD240-3FD9-4694-9108-57B2E8724EE7}"/>
              </a:ext>
            </a:extLst>
          </p:cNvPr>
          <p:cNvSpPr/>
          <p:nvPr/>
        </p:nvSpPr>
        <p:spPr>
          <a:xfrm>
            <a:off x="0" y="4686533"/>
            <a:ext cx="7433802" cy="324133"/>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8014" tIns="54008" rIns="108014" bIns="54008" rtlCol="0" anchor="ctr"/>
          <a:lstStyle/>
          <a:p>
            <a:pPr lvl="0" algn="l"/>
            <a:r>
              <a:rPr lang="es-ES" sz="1400" kern="1200">
                <a:solidFill>
                  <a:srgbClr val="2196F3"/>
                </a:solidFill>
                <a:latin typeface="Rubik" pitchFamily="2" charset="-79"/>
                <a:ea typeface="+mn-ea"/>
                <a:cs typeface="Rubik" pitchFamily="2" charset="-79"/>
              </a:rPr>
              <a:t>   Narration</a:t>
            </a:r>
          </a:p>
        </p:txBody>
      </p:sp>
      <p:cxnSp>
        <p:nvCxnSpPr>
          <p:cNvPr id="14" name="Straight Connector 13">
            <a:extLst>
              <a:ext uri="{FF2B5EF4-FFF2-40B4-BE49-F238E27FC236}">
                <a16:creationId xmlns:a16="http://schemas.microsoft.com/office/drawing/2014/main" id="{0662814A-1E5C-4B44-AF64-39F710E3BAA7}"/>
              </a:ext>
            </a:extLst>
          </p:cNvPr>
          <p:cNvCxnSpPr>
            <a:cxnSpLocks/>
          </p:cNvCxnSpPr>
          <p:nvPr/>
        </p:nvCxnSpPr>
        <p:spPr>
          <a:xfrm>
            <a:off x="7625538" y="1161085"/>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89EEF5-D013-45EB-A3C3-FDBACCEE6506}"/>
              </a:ext>
            </a:extLst>
          </p:cNvPr>
          <p:cNvCxnSpPr>
            <a:cxnSpLocks/>
          </p:cNvCxnSpPr>
          <p:nvPr/>
        </p:nvCxnSpPr>
        <p:spPr>
          <a:xfrm>
            <a:off x="7625538" y="1537987"/>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12906F-1262-411D-983F-AFDEED5AE280}"/>
              </a:ext>
            </a:extLst>
          </p:cNvPr>
          <p:cNvCxnSpPr>
            <a:cxnSpLocks/>
          </p:cNvCxnSpPr>
          <p:nvPr/>
        </p:nvCxnSpPr>
        <p:spPr>
          <a:xfrm>
            <a:off x="7625538" y="1914889"/>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508174-C6A4-4071-A22F-2574EFBDB6B7}"/>
              </a:ext>
            </a:extLst>
          </p:cNvPr>
          <p:cNvCxnSpPr>
            <a:cxnSpLocks/>
          </p:cNvCxnSpPr>
          <p:nvPr/>
        </p:nvCxnSpPr>
        <p:spPr>
          <a:xfrm>
            <a:off x="7625538" y="2291791"/>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A6B3F75-3BA7-4D44-9587-518E6054DC0C}"/>
              </a:ext>
            </a:extLst>
          </p:cNvPr>
          <p:cNvCxnSpPr>
            <a:cxnSpLocks/>
          </p:cNvCxnSpPr>
          <p:nvPr/>
        </p:nvCxnSpPr>
        <p:spPr>
          <a:xfrm>
            <a:off x="7625538" y="2668693"/>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3C2D01E-32F0-4913-B9AC-D00E221C4B54}"/>
              </a:ext>
            </a:extLst>
          </p:cNvPr>
          <p:cNvCxnSpPr>
            <a:cxnSpLocks/>
          </p:cNvCxnSpPr>
          <p:nvPr/>
        </p:nvCxnSpPr>
        <p:spPr>
          <a:xfrm>
            <a:off x="7625538" y="3045596"/>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B5C84B-F0DC-434D-9624-63804F51197C}"/>
              </a:ext>
            </a:extLst>
          </p:cNvPr>
          <p:cNvCxnSpPr>
            <a:cxnSpLocks/>
          </p:cNvCxnSpPr>
          <p:nvPr/>
        </p:nvCxnSpPr>
        <p:spPr>
          <a:xfrm>
            <a:off x="7625538" y="3422498"/>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C65806-BF1C-434D-88EA-746A0A25D39E}"/>
              </a:ext>
            </a:extLst>
          </p:cNvPr>
          <p:cNvCxnSpPr>
            <a:cxnSpLocks/>
          </p:cNvCxnSpPr>
          <p:nvPr/>
        </p:nvCxnSpPr>
        <p:spPr>
          <a:xfrm>
            <a:off x="7625538" y="3799401"/>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82935F-F8A6-4BE6-A7C2-AAEEAB99ADB0}"/>
              </a:ext>
            </a:extLst>
          </p:cNvPr>
          <p:cNvCxnSpPr>
            <a:cxnSpLocks/>
          </p:cNvCxnSpPr>
          <p:nvPr/>
        </p:nvCxnSpPr>
        <p:spPr>
          <a:xfrm>
            <a:off x="7625538" y="4176304"/>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13E4C7-0BDD-4C4A-9521-54DB3F21C89C}"/>
              </a:ext>
            </a:extLst>
          </p:cNvPr>
          <p:cNvCxnSpPr>
            <a:cxnSpLocks/>
          </p:cNvCxnSpPr>
          <p:nvPr/>
        </p:nvCxnSpPr>
        <p:spPr>
          <a:xfrm>
            <a:off x="7625538" y="4553205"/>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A6E7B5-E2DE-4DCC-ADC5-59D38391C237}"/>
              </a:ext>
            </a:extLst>
          </p:cNvPr>
          <p:cNvCxnSpPr>
            <a:cxnSpLocks/>
          </p:cNvCxnSpPr>
          <p:nvPr/>
        </p:nvCxnSpPr>
        <p:spPr>
          <a:xfrm>
            <a:off x="7625538" y="4930108"/>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423DCD-23A4-4785-9BED-E0F4B2192928}"/>
              </a:ext>
            </a:extLst>
          </p:cNvPr>
          <p:cNvCxnSpPr>
            <a:cxnSpLocks/>
          </p:cNvCxnSpPr>
          <p:nvPr/>
        </p:nvCxnSpPr>
        <p:spPr>
          <a:xfrm>
            <a:off x="7625538" y="5307010"/>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5090513-3DD1-401C-857F-4AB9F60258D6}"/>
              </a:ext>
            </a:extLst>
          </p:cNvPr>
          <p:cNvCxnSpPr>
            <a:cxnSpLocks/>
          </p:cNvCxnSpPr>
          <p:nvPr/>
        </p:nvCxnSpPr>
        <p:spPr>
          <a:xfrm>
            <a:off x="7625538" y="5683913"/>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795853-BFDC-4237-9623-359CDCC14CBB}"/>
              </a:ext>
            </a:extLst>
          </p:cNvPr>
          <p:cNvCxnSpPr>
            <a:cxnSpLocks/>
          </p:cNvCxnSpPr>
          <p:nvPr/>
        </p:nvCxnSpPr>
        <p:spPr>
          <a:xfrm>
            <a:off x="7625538" y="6060815"/>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1EF20B-2490-43B7-B367-A6D9B5883EC9}"/>
              </a:ext>
            </a:extLst>
          </p:cNvPr>
          <p:cNvCxnSpPr>
            <a:cxnSpLocks/>
          </p:cNvCxnSpPr>
          <p:nvPr/>
        </p:nvCxnSpPr>
        <p:spPr>
          <a:xfrm>
            <a:off x="7625538" y="6437717"/>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914FF61-884B-44C4-BEF3-713817962ABD}"/>
              </a:ext>
            </a:extLst>
          </p:cNvPr>
          <p:cNvCxnSpPr>
            <a:cxnSpLocks/>
          </p:cNvCxnSpPr>
          <p:nvPr/>
        </p:nvCxnSpPr>
        <p:spPr>
          <a:xfrm>
            <a:off x="7625538" y="6814620"/>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5DC136F-47F9-44D3-B924-9C1825FD3596}"/>
              </a:ext>
            </a:extLst>
          </p:cNvPr>
          <p:cNvCxnSpPr>
            <a:cxnSpLocks/>
          </p:cNvCxnSpPr>
          <p:nvPr/>
        </p:nvCxnSpPr>
        <p:spPr>
          <a:xfrm>
            <a:off x="7625538" y="7191524"/>
            <a:ext cx="181462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9588"/>
            <a:ext cx="7375525" cy="4149725"/>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0063"/>
            <a:ext cx="7375525" cy="4149725"/>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9588"/>
            <a:ext cx="7308850" cy="4111625"/>
          </a:xfrm>
        </p:spPr>
      </p:sp>
      <p:sp>
        <p:nvSpPr>
          <p:cNvPr id="3" name="Notes Placeholder 2"/>
          <p:cNvSpPr>
            <a:spLocks noGrp="1"/>
          </p:cNvSpPr>
          <p:nvPr>
            <p:ph idx="1" type="body"/>
          </p:nvPr>
        </p:nvSpPr>
        <p:spPr/>
        <p:txBody>
          <a:bodyPr bIns="48331" lIns="96661" rIns="96661" rtlCol="0" tIns="48331" vert="horz"/>
          <a:lstStyle/>
          <a:p txid="c68ab4a35ea154a18ac11b1858fff078">
            <a:pPr fontAlgn="t"/>
            <a:r>
              <a:rPr lang="es-ES">
                <a:solidFill>
                  <a:srgbClr val="000000"/>
                </a:solidFill>
              </a:rPr>
              <a:t>Nous avons vu jusqu'à présent comment les données sont saisies dans DHIS2 pour le modèle de données agrégées et les modèles de données événements et tracker. Nous avons vu de quelle manière ces données sont vérifiées pour en assurer la qualité. Nous avons également vu comment les données saisies sont transformées en différentes sorties de données, telles que des tableaux croisés dynamiques, des graphiques et des cartes. Et enfin, nous avons vu comment nous pouvions obtenir des rapports automatiques à partir de ces données.</a:t>
            </a:r>
          </a:p>
        </p:txBody>
      </p:sp>
    </p:spTree>
    <p:extLst>
      <p:ext uri="{BB962C8B-B14F-4D97-AF65-F5344CB8AC3E}">
        <p14:creationId xmlns:p14="http://schemas.microsoft.com/office/powerpoint/2010/main" val="7197077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5888" y="471488"/>
            <a:ext cx="7305675" cy="4110037"/>
          </a:xfrm>
        </p:spPr>
      </p:sp>
      <p:sp>
        <p:nvSpPr>
          <p:cNvPr id="3" name="Notes Placeholder 2"/>
          <p:cNvSpPr>
            <a:spLocks noGrp="1"/>
          </p:cNvSpPr>
          <p:nvPr>
            <p:ph idx="1" type="body"/>
          </p:nvPr>
        </p:nvSpPr>
        <p:spPr/>
        <p:txBody>
          <a:bodyPr bIns="48331" lIns="96661" rIns="96661" rtlCol="0" tIns="48331" vert="horz"/>
          <a:lstStyle/>
          <a:p txid="7afc509057fe6f65ca0871001fdd501e">
            <a:pPr fontAlgn="t"/>
            <a:r>
              <a:rPr lang="es-ES">
                <a:solidFill>
                  <a:srgbClr val="000000"/>
                </a:solidFill>
              </a:rPr>
              <a:t>Dans cette vidéo, nous verrons comment ces différentes représentations visuelles ainsi que d'autres éléments peuvent être rassemblés sur un tableau de bord, où toutes les informations pertinentes sur un programme donné peuvent être affichées, et partagées avec d'autres utilisateurs pour faciliter la diffusion des données.</a:t>
            </a:r>
            <a:r>
              <a:rPr lang="en-US">
                <a:solidFill>
                  <a:srgbClr val="000000"/>
                </a:solidFill>
              </a:rPr>
            </a:r>
            <a:r>
              <a:rPr lang="es-ES">
                <a:solidFill>
                  <a:srgbClr val="000000"/>
                </a:solidFill>
              </a:rPr>
            </a:r>
          </a:p>
          <a:p>
            <a:pPr fontAlgn="t"/>
            <a:endParaRPr lang="es-ES">
              <a:solidFill>
                <a:srgbClr val="000000"/>
              </a:solidFill>
            </a:endParaRPr>
          </a:p>
        </p:txBody>
      </p:sp>
    </p:spTree>
    <p:extLst>
      <p:ext uri="{BB962C8B-B14F-4D97-AF65-F5344CB8AC3E}">
        <p14:creationId xmlns:p14="http://schemas.microsoft.com/office/powerpoint/2010/main" val="208289871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65100" y="508000"/>
            <a:ext cx="7237413" cy="4071938"/>
          </a:xfrm>
        </p:spPr>
      </p:sp>
      <p:sp>
        <p:nvSpPr>
          <p:cNvPr id="3" name="Notes Placeholder 2"/>
          <p:cNvSpPr>
            <a:spLocks noGrp="1"/>
          </p:cNvSpPr>
          <p:nvPr>
            <p:ph idx="1" type="body"/>
          </p:nvPr>
        </p:nvSpPr>
        <p:spPr/>
        <p:txBody>
          <a:bodyPr bIns="48331" lIns="96661" rIns="96661" rtlCol="0" tIns="48331" vert="horz"/>
          <a:lstStyle/>
          <a:p txid="7e1220bfc94e51771d072b2605c01185">
            <a:pPr fontAlgn="t"/>
            <a:r>
              <a:rPr lang="en-US">
                <a:solidFill>
                  <a:srgbClr val="000000"/>
                </a:solidFill>
              </a:rPr>
              <a:t>En principe, quand nous nous connectons pour la première fois à DHIS2, nous voyons ce que nous appelons le tableau de bord.</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169200" y="5027564"/>
            <a:ext cx="7264602" cy="1744711"/>
          </a:xfrm>
        </p:spPr>
        <p:txBody>
          <a:bodyPr/>
          <a:lstStyle/>
          <a:p txid="451547f9c6aa7cc6b0e9681923251280">
            <a:pPr>
              <a:spcAft>
                <a:spcPts val="1057"/>
              </a:spcAft>
            </a:pPr>
            <a:r>
              <a:rPr lang="en-US" sz="1050">
                <a:solidFill>
                  <a:srgbClr val="000000"/>
                </a:solidFill>
              </a:rPr>
              <a:t>Le tableau de bord est une page où vous trouverez une collection de diverses représentations visuelles, telles que des graphiques, des cartes ou des tableaux croisés dynamiques, créées dans DHIS2. Nous trouverons différents tableaux de bord disponibles entre lesquels nous pouvons nous déplacer à l'aide du menu supérieur. Les tableaux de bord que chaque utilisateur voit sont entièrement personnalisables, et c'est un outil très utile pour la diffusion sécurisée d'informations portant sur des sujets et des résultats spécifiques. Par exemple, ici, vous pouvez voir un tableau de bord de vaccination qui contient des cartes montrant des informations sur la couverture vaccinale. Notez que la légende intuitive des couleurs nous donne immédiatement des informations sur les performances du programme, en identifiant les régions qui obtiennent de bons résultats par rapport à celles qui doivent être améliorées. Vous pouvez également convertir rapidement cette carte en un graphique ou un tableau directement sur le tableau de bord. Cette fonctionnalité vous permet, pour n’importe quel type de représentation visuelle du tableau du bord, de changer entre un graphique, une carte et un tableau. Si vous souhaitez ouvrir un objet depuis un tableau de bord pour approfondir les données, vous pouvez aussi le faire facilement.</a:t>
            </a:r>
            <a:endParaRPr lang="es-ES" sz="1050"/>
          </a:p>
        </p:txBody>
      </p:sp>
      <p:sp>
        <p:nvSpPr>
          <p:cNvPr id="5" name="TextBox 4">
            <a:extLst>
              <a:ext uri="{FF2B5EF4-FFF2-40B4-BE49-F238E27FC236}">
                <a16:creationId xmlns:a16="http://schemas.microsoft.com/office/drawing/2014/main" id="{DF1F96B4-F152-45BF-9175-747010B0A11F}"/>
              </a:ext>
            </a:extLst>
          </p:cNvPr>
          <p:cNvSpPr txBox="1"/>
          <p:nvPr/>
        </p:nvSpPr>
        <p:spPr>
          <a:xfrm>
            <a:off x="2732060" y="2090659"/>
            <a:ext cx="2138880"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3809234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19113"/>
            <a:ext cx="7308850" cy="4111625"/>
          </a:xfrm>
        </p:spPr>
      </p:sp>
      <p:sp>
        <p:nvSpPr>
          <p:cNvPr id="3" name="Notes Placeholder 2"/>
          <p:cNvSpPr>
            <a:spLocks noGrp="1"/>
          </p:cNvSpPr>
          <p:nvPr>
            <p:ph idx="1" type="body"/>
          </p:nvPr>
        </p:nvSpPr>
        <p:spPr/>
        <p:txBody>
          <a:bodyPr bIns="48331" lIns="96661" rIns="96661" rtlCol="0" tIns="48331" vert="horz"/>
          <a:lstStyle/>
          <a:p txid="1b71dd3220bc2184255f35ae7ebd94f8">
            <a:pPr fontAlgn="t"/>
            <a:r>
              <a:rPr lang="en-US">
                <a:solidFill>
                  <a:srgbClr val="000000"/>
                </a:solidFill>
              </a:rPr>
              <a:t>Les données s'affichent sur le tableau de bord d'un utilisateur en fonction de son niveau d'accès.</a:t>
            </a:r>
          </a:p>
          <a:p txid="efc8674fa23587a4eb4e6c07cbcc3d9f">
            <a:pPr fontAlgn="t"/>
            <a:r>
              <a:rPr lang="en-US">
                <a:solidFill>
                  <a:srgbClr val="000000"/>
                </a:solidFill>
              </a:rPr>
              <a:t>Par exemple, un utilisateur qui a le droit de voir les données de tout un pays verra plus de données agrégées sur son tableau de bord qu'un autre utilisateur, qui lui n’aurait le droit de voir les données que d'un seul district.</a:t>
            </a:r>
            <a:endParaRPr lang="es-ES">
              <a:solidFill>
                <a:srgbClr val="000000"/>
              </a:solidFill>
            </a:endParaRPr>
          </a:p>
        </p:txBody>
      </p:sp>
    </p:spTree>
    <p:extLst>
      <p:ext uri="{BB962C8B-B14F-4D97-AF65-F5344CB8AC3E}">
        <p14:creationId xmlns:p14="http://schemas.microsoft.com/office/powerpoint/2010/main" val="264943691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09ed321a394d4e51dfc4eeb9350bd3fe">
            <a:pPr fontAlgn="t"/>
            <a:r>
              <a:rPr lang="en-US">
                <a:solidFill>
                  <a:srgbClr val="000000"/>
                </a:solidFill>
              </a:rPr>
              <a:t>Vous pouvez également afficher les descriptions et les interprétations des représentations visuelles, ce qui permet de décrire ce que les résultats signifient. Si vous souhaitez faire un commentaire sur ces interprétations, vous pouvez facilement le faire à partir de la même page. Comme vous pouvez le constater, cette fonctionnalité permet de partager les résultats entre les utilisateurs du système et de discuter des actions à mettre en œuvre.</a:t>
            </a:r>
            <a:endParaRPr lang="es-ES">
              <a:solidFill>
                <a:srgbClr val="000000"/>
              </a:solidFill>
            </a:endParaRPr>
          </a:p>
        </p:txBody>
      </p:sp>
      <p:sp>
        <p:nvSpPr>
          <p:cNvPr id="5" name="TextBox 4">
            <a:extLst>
              <a:ext uri="{FF2B5EF4-FFF2-40B4-BE49-F238E27FC236}">
                <a16:creationId xmlns:a16="http://schemas.microsoft.com/office/drawing/2014/main" id="{24AF49A1-EF3A-4052-8B2B-751A6FD332FF}"/>
              </a:ext>
            </a:extLst>
          </p:cNvPr>
          <p:cNvSpPr txBox="1"/>
          <p:nvPr/>
        </p:nvSpPr>
        <p:spPr>
          <a:xfrm>
            <a:off x="2732060" y="2090659"/>
            <a:ext cx="2138880"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0063"/>
            <a:ext cx="7375525" cy="4149725"/>
          </a:xfrm>
        </p:spPr>
      </p:sp>
      <p:sp>
        <p:nvSpPr>
          <p:cNvPr id="3" name="Notes Placeholder 2"/>
          <p:cNvSpPr>
            <a:spLocks noGrp="1"/>
          </p:cNvSpPr>
          <p:nvPr>
            <p:ph idx="1" type="body"/>
          </p:nvPr>
        </p:nvSpPr>
        <p:spPr/>
        <p:txBody>
          <a:bodyPr bIns="48331" lIns="96661" rIns="96661" rtlCol="0" tIns="48331" vert="horz"/>
          <a:lstStyle/>
          <a:p txid="5f88f1e33327cf64d7bd394e64a893e9">
            <a:pPr fontAlgn="t"/>
            <a:r>
              <a:rPr lang="en-US">
                <a:solidFill>
                  <a:srgbClr val="000000"/>
                </a:solidFill>
              </a:rPr>
              <a:t>C'est ainsi que DHIS2 vous permet de transformer les données en informations, lesquelles peuvent soutenir le processus de prise de décision.</a:t>
            </a:r>
            <a:endParaRPr lang="es-ES">
              <a:solidFill>
                <a:srgbClr val="000000"/>
              </a:solidFill>
            </a:endParaRPr>
          </a:p>
        </p:txBody>
      </p:sp>
    </p:spTree>
    <p:extLst>
      <p:ext uri="{BB962C8B-B14F-4D97-AF65-F5344CB8AC3E}">
        <p14:creationId xmlns:p14="http://schemas.microsoft.com/office/powerpoint/2010/main" val="38202101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14300" y="500063"/>
            <a:ext cx="7375525" cy="4149725"/>
          </a:xfrm>
        </p:spPr>
      </p:sp>
      <p:sp>
        <p:nvSpPr>
          <p:cNvPr id="3" name="Notes Placeholder 2"/>
          <p:cNvSpPr>
            <a:spLocks noGrp="1"/>
          </p:cNvSpPr>
          <p:nvPr>
            <p:ph idx="1" type="body"/>
          </p:nvPr>
        </p:nvSpPr>
        <p:spPr/>
        <p:txBody>
          <a:bodyPr/>
          <a:lstStyle/>
          <a:p txid="aea5725c6dfb365bd75b280c7736785b">
            <a:pPr fontAlgn="t"/>
            <a:r>
              <a:rPr b="0" i="0" lang="en-US" strike="noStrike" u="none">
                <a:solidFill>
                  <a:srgbClr val="000000"/>
                </a:solidFill>
                <a:effectLst/>
                <a:latin charset="0" panose="020F0502020204030203" pitchFamily="34" typeface="Lato"/>
              </a:rPr>
              <a:t>En résumé, un tableau de bord est une collection de représentations visuelles qui donne une vue synthétique sur un ensemble cohérent de sujets. Les tableaux de bord sont très utiles pour la diffusion sécurisée d'informations avec d'autres utilisateurs, et peuvent faciliter une discussion portant sur leur analyse, ce qui permet de partager leurs interprétations des données.</a:t>
            </a:r>
          </a:p>
          <a:p txid="4f70561746606c1e611b7a7b1f013280">
            <a:pPr defTabSz="966612" fontAlgn="t">
              <a:defRPr/>
            </a:pPr>
            <a:r>
              <a:rPr b="0" i="0" lang="en-US" strike="noStrike" u="none">
                <a:solidFill>
                  <a:srgbClr val="000000"/>
                </a:solidFill>
                <a:effectLst/>
                <a:latin charset="0" panose="020F0502020204030203" pitchFamily="34" typeface="Lato"/>
              </a:rPr>
              <a:t>Ces discussions peuvent renforcer et soutenir le processus de prise de décision, ce qui constitue l'objectif final du DHIS2 qui est de traduire l'information en action.</a:t>
            </a:r>
            <a:r>
              <a:rPr b="0" i="0" lang="es-ES" strike="noStrike" u="none">
                <a:solidFill>
                  <a:srgbClr val="000000"/>
                </a:solidFill>
                <a:effectLst/>
                <a:latin charset="0" panose="020F0502020204030203" pitchFamily="34" typeface="Lato"/>
              </a:rPr>
            </a:r>
            <a:endParaRPr b="0" lang="en-US">
              <a:effectLst/>
            </a:endParaRPr>
          </a:p>
          <a:p>
            <a:pPr fontAlgn="t"/>
            <a:endParaRPr b="0" i="0" lang="en-US" strike="noStrike" u="none">
              <a:solidFill>
                <a:srgbClr val="000000"/>
              </a:solidFill>
              <a:effectLst/>
              <a:latin charset="0" panose="020F0502020204030203" pitchFamily="34" typeface="Lato"/>
            </a:endParaRPr>
          </a:p>
          <a:p>
            <a:pPr fontAlgn="t"/>
            <a:endParaRPr b="0" lang="en-US">
              <a:effectLst/>
            </a:endParaRPr>
          </a:p>
          <a:p>
            <a:pPr rtl="0"/>
            <a:endParaRPr lang="en-US">
              <a:solidFill>
                <a:srgbClr val="000000"/>
              </a:solidFill>
              <a:effectLst/>
              <a:sym typeface=""/>
            </a:endParaRPr>
          </a:p>
        </p:txBody>
      </p:sp>
    </p:spTree>
    <p:extLst>
      <p:ext uri="{BB962C8B-B14F-4D97-AF65-F5344CB8AC3E}">
        <p14:creationId xmlns:p14="http://schemas.microsoft.com/office/powerpoint/2010/main" val="321150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16.xml" Type="http://schemas.openxmlformats.org/officeDocument/2006/relationships/slideLayout"/><Relationship Id="rId1" Target="../tags/tag11.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 Target="../slideLayouts/slideLayout26.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s>
</file>

<file path=ppt/slides/_rels/slide3.xml.rels><?xml version="1.0" encoding="utf-8"?>
<Relationships xmlns="http://schemas.openxmlformats.org/package/2006/relationships"><Relationship Id="rId8" Target="../media/image27.png" Type="http://schemas.openxmlformats.org/officeDocument/2006/relationships/image"/><Relationship Id="rId13" Target="../media/image34.sv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3.png" Type="http://schemas.openxmlformats.org/officeDocument/2006/relationships/image"/><Relationship Id="rId17" Target="../media/image38.svg" Type="http://schemas.openxmlformats.org/officeDocument/2006/relationships/image"/><Relationship Id="rId2" Target="../slideLayouts/slideLayout2.xml" Type="http://schemas.openxmlformats.org/officeDocument/2006/relationships/slideLayout"/><Relationship Id="rId16" Target="../media/image37.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32.svg" Type="http://schemas.openxmlformats.org/officeDocument/2006/relationships/image"/><Relationship Id="rId5" Target="../media/image40.svg" Type="http://schemas.openxmlformats.org/officeDocument/2006/relationships/image"/><Relationship Id="rId15" Target="../media/image36.svg" Type="http://schemas.openxmlformats.org/officeDocument/2006/relationships/image"/><Relationship Id="rId10" Target="../media/image31.png" Type="http://schemas.openxmlformats.org/officeDocument/2006/relationships/image"/><Relationship Id="rId4" Target="../media/image39.png" Type="http://schemas.openxmlformats.org/officeDocument/2006/relationships/image"/><Relationship Id="rId9" Target="../media/image28.svg" Type="http://schemas.openxmlformats.org/officeDocument/2006/relationships/image"/><Relationship Id="rId14" Target="../media/image35.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 Id="rId6" Target="../media/image28.svg" Type="http://schemas.openxmlformats.org/officeDocument/2006/relationships/image"/><Relationship Id="rId5" Target="../media/image27.png" Type="http://schemas.openxmlformats.org/officeDocument/2006/relationships/image"/><Relationship Id="rId4" Target="../media/image1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42.svg" Type="http://schemas.openxmlformats.org/officeDocument/2006/relationships/image"/><Relationship Id="rId2" Target="../slideLayouts/slideLayout7.xml" Type="http://schemas.openxmlformats.org/officeDocument/2006/relationships/slideLayout"/><Relationship Id="rId1" Target="../tags/tag7.xml" Type="http://schemas.openxmlformats.org/officeDocument/2006/relationships/tags"/><Relationship Id="rId6" Target="../media/image41.png" Type="http://schemas.openxmlformats.org/officeDocument/2006/relationships/image"/><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45.png" Type="http://schemas.openxmlformats.org/officeDocument/2006/relationships/image"/></Relationships>
</file>

<file path=ppt/slides/_rels/slide8.xml.rels><?xml version="1.0" encoding="utf-8"?>
<Relationships xmlns="http://schemas.openxmlformats.org/package/2006/relationships"><Relationship Id="rId8" Target="../media/image46.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2.svg" Type="http://schemas.openxmlformats.org/officeDocument/2006/relationships/image"/><Relationship Id="rId4" Target="../media/image31.png" Type="http://schemas.openxmlformats.org/officeDocument/2006/relationships/image"/><Relationship Id="rId9" Target="../media/image4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11.xml" Type="http://schemas.openxmlformats.org/officeDocument/2006/relationships/slideLayout"/><Relationship Id="rId1" Target="../tags/tag10.xml" Type="http://schemas.openxmlformats.org/officeDocument/2006/relationships/tags"/><Relationship Id="rId5" Target="../media/image28.svg" Type="http://schemas.openxmlformats.org/officeDocument/2006/relationships/image"/><Relationship Id="rId4" Target="../media/image27.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722d0b813514f44f032d60759810c9b">
            <a:r>
              <a:rPr lang="en-US"/>
              <a:t>Diffusion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Tm="12758" p14:dur="820" spd="slow">
        <p:strips/>
      </p:transition>
    </mc:Choice>
    <mc:Fallback xmlns="">
      <p:transition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794937-7D3D-48DF-A59E-07CC2E3692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87062" y="1208605"/>
            <a:ext cx="1361893" cy="1361893"/>
          </a:xfrm>
          <a:prstGeom prst="rect">
            <a:avLst/>
          </a:prstGeom>
        </p:spPr>
      </p:pic>
      <p:pic>
        <p:nvPicPr>
          <p:cNvPr id="4" name="Graphic 3">
            <a:extLst>
              <a:ext uri="{FF2B5EF4-FFF2-40B4-BE49-F238E27FC236}">
                <a16:creationId xmlns:a16="http://schemas.microsoft.com/office/drawing/2014/main" id="{7201F629-BCA4-4C7F-928D-DA4D21CFC5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435973" y="1222801"/>
            <a:ext cx="1333500" cy="1333500"/>
          </a:xfrm>
          <a:prstGeom prst="rect">
            <a:avLst/>
          </a:prstGeom>
        </p:spPr>
      </p:pic>
      <p:pic>
        <p:nvPicPr>
          <p:cNvPr id="5" name="Graphic 4">
            <a:extLst>
              <a:ext uri="{FF2B5EF4-FFF2-40B4-BE49-F238E27FC236}">
                <a16:creationId xmlns:a16="http://schemas.microsoft.com/office/drawing/2014/main" id="{778C48FC-6F02-45CD-8BAB-AC0514B1DD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039341" y="1138155"/>
            <a:ext cx="1502792" cy="1502792"/>
          </a:xfrm>
          <a:prstGeom prst="rect">
            <a:avLst/>
          </a:prstGeom>
        </p:spPr>
      </p:pic>
      <p:pic>
        <p:nvPicPr>
          <p:cNvPr id="6" name="Graphic 5">
            <a:extLst>
              <a:ext uri="{FF2B5EF4-FFF2-40B4-BE49-F238E27FC236}">
                <a16:creationId xmlns:a16="http://schemas.microsoft.com/office/drawing/2014/main" id="{84FE0C39-5B47-4981-9FD8-3E333157B1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70139" y="2538816"/>
            <a:ext cx="2237568" cy="2237568"/>
          </a:xfrm>
          <a:prstGeom prst="rect">
            <a:avLst/>
          </a:prstGeom>
        </p:spPr>
      </p:pic>
      <p:pic>
        <p:nvPicPr>
          <p:cNvPr id="7" name="Graphic 6">
            <a:extLst>
              <a:ext uri="{FF2B5EF4-FFF2-40B4-BE49-F238E27FC236}">
                <a16:creationId xmlns:a16="http://schemas.microsoft.com/office/drawing/2014/main" id="{01369411-6F8F-4EEC-8DA5-8F258B2F740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090689" y="2976652"/>
            <a:ext cx="1400097" cy="1400097"/>
          </a:xfrm>
          <a:prstGeom prst="rect">
            <a:avLst/>
          </a:prstGeom>
        </p:spPr>
      </p:pic>
      <p:pic>
        <p:nvPicPr>
          <p:cNvPr id="8" name="Graphic 7">
            <a:extLst>
              <a:ext uri="{FF2B5EF4-FFF2-40B4-BE49-F238E27FC236}">
                <a16:creationId xmlns:a16="http://schemas.microsoft.com/office/drawing/2014/main" id="{00E09F50-E199-4A18-B1BE-F9B5FC406A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072322" y="4635266"/>
            <a:ext cx="1436831" cy="1436831"/>
          </a:xfrm>
          <a:prstGeom prst="rect">
            <a:avLst/>
          </a:prstGeom>
        </p:spPr>
      </p:pic>
      <p:pic>
        <p:nvPicPr>
          <p:cNvPr id="9" name="Graphic 8">
            <a:extLst>
              <a:ext uri="{FF2B5EF4-FFF2-40B4-BE49-F238E27FC236}">
                <a16:creationId xmlns:a16="http://schemas.microsoft.com/office/drawing/2014/main" id="{8ED467A5-2468-4AEF-834F-2E760302CEE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433199" y="4691249"/>
            <a:ext cx="1324864" cy="1324864"/>
          </a:xfrm>
          <a:prstGeom prst="rect">
            <a:avLst/>
          </a:prstGeom>
        </p:spPr>
      </p:pic>
      <p:pic>
        <p:nvPicPr>
          <p:cNvPr id="10" name="Graphic 9">
            <a:extLst>
              <a:ext uri="{FF2B5EF4-FFF2-40B4-BE49-F238E27FC236}">
                <a16:creationId xmlns:a16="http://schemas.microsoft.com/office/drawing/2014/main" id="{780122D0-313E-416C-A5D6-EAAED1B674D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7589389" y="4575062"/>
            <a:ext cx="1557239" cy="1557239"/>
          </a:xfrm>
          <a:prstGeom prst="rect">
            <a:avLst/>
          </a:prstGeom>
        </p:spPr>
      </p:pic>
      <p:pic>
        <p:nvPicPr>
          <p:cNvPr id="11" name="Graphic 10">
            <a:extLst>
              <a:ext uri="{FF2B5EF4-FFF2-40B4-BE49-F238E27FC236}">
                <a16:creationId xmlns:a16="http://schemas.microsoft.com/office/drawing/2014/main" id="{13FEC0F3-4986-4039-B26B-0AD1549CB8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7687061" y="2976652"/>
            <a:ext cx="1361894" cy="1361894"/>
          </a:xfrm>
          <a:prstGeom prst="rect">
            <a:avLst/>
          </a:prstGeom>
        </p:spPr>
      </p:pic>
    </p:spTree>
    <p:custDataLst>
      <p:tags r:id="rId1"/>
    </p:custDataLst>
    <p:extLst>
      <p:ext uri="{BB962C8B-B14F-4D97-AF65-F5344CB8AC3E}">
        <p14:creationId xmlns:p14="http://schemas.microsoft.com/office/powerpoint/2010/main" val="2177892204"/>
      </p:ext>
    </p:extLst>
  </p:cSld>
  <p:clrMapOvr>
    <a:masterClrMapping/>
  </p:clrMapOvr>
  <mc:AlternateContent xmlns:mc="http://schemas.openxmlformats.org/markup-compatibility/2006" xmlns:p14="http://schemas.microsoft.com/office/powerpoint/2010/main">
    <mc:Choice Requires="p14">
      <p:transition advTm="32677" p14:dur="2000" spd="slow"/>
    </mc:Choice>
    <mc:Fallback xmlns="">
      <p:transition advTm="32677"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ppt_x"/>
                                              </p:val>
                                            </p:tav>
                                            <p:tav tm="100000">
                                              <p:val>
                                                <p:strVal val="#ppt_x"/>
                                              </p:val>
                                            </p:tav>
                                          </p:tavLst>
                                        </p:anim>
                                        <p:anim calcmode="lin" valueType="num">
                                          <p:cBhvr additive="base">
                                            <p:cTn dur="500" fill="hold" id="8"/>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14:presetBounceEnd="40000" presetClass="entr" presetID="2" presetSubtype="1">
                                      <p:stCondLst>
                                        <p:cond delay="0"/>
                                      </p:stCondLst>
                                      <p:childTnLst>
                                        <p:set>
                                          <p:cBhvr>
                                            <p:cTn dur="1" fill="hold" id="12">
                                              <p:stCondLst>
                                                <p:cond delay="0"/>
                                              </p:stCondLst>
                                            </p:cTn>
                                            <p:tgtEl>
                                              <p:spTgt spid="5"/>
                                            </p:tgtEl>
                                            <p:attrNameLst>
                                              <p:attrName>style.visibility</p:attrName>
                                            </p:attrNameLst>
                                          </p:cBhvr>
                                          <p:to>
                                            <p:strVal val="visible"/>
                                          </p:to>
                                        </p:set>
                                        <p:anim calcmode="lin" p14:bounceEnd="40000" valueType="num">
                                          <p:cBhvr additive="base">
                                            <p:cTn dur="500" fill="hold" id="13"/>
                                            <p:tgtEl>
                                              <p:spTgt spid="5"/>
                                            </p:tgtEl>
                                            <p:attrNameLst>
                                              <p:attrName>ppt_x</p:attrName>
                                            </p:attrNameLst>
                                          </p:cBhvr>
                                          <p:tavLst>
                                            <p:tav tm="0">
                                              <p:val>
                                                <p:strVal val="#ppt_x"/>
                                              </p:val>
                                            </p:tav>
                                            <p:tav tm="100000">
                                              <p:val>
                                                <p:strVal val="#ppt_x"/>
                                              </p:val>
                                            </p:tav>
                                          </p:tavLst>
                                        </p:anim>
                                        <p:anim calcmode="lin" p14:bounceEnd="40000" valueType="num">
                                          <p:cBhvr additive="base">
                                            <p:cTn dur="500" fill="hold" id="14"/>
                                            <p:tgtEl>
                                              <p:spTgt spid="5"/>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14:presetBounceEnd="40000" presetClass="entr" presetID="2" presetSubtype="1">
                                      <p:stCondLst>
                                        <p:cond delay="0"/>
                                      </p:stCondLst>
                                      <p:childTnLst>
                                        <p:set>
                                          <p:cBhvr>
                                            <p:cTn dur="1" fill="hold" id="18">
                                              <p:stCondLst>
                                                <p:cond delay="0"/>
                                              </p:stCondLst>
                                            </p:cTn>
                                            <p:tgtEl>
                                              <p:spTgt spid="4"/>
                                            </p:tgtEl>
                                            <p:attrNameLst>
                                              <p:attrName>style.visibility</p:attrName>
                                            </p:attrNameLst>
                                          </p:cBhvr>
                                          <p:to>
                                            <p:strVal val="visible"/>
                                          </p:to>
                                        </p:set>
                                        <p:anim calcmode="lin" p14:bounceEnd="40000" valueType="num">
                                          <p:cBhvr additive="base">
                                            <p:cTn dur="500" fill="hold" id="19"/>
                                            <p:tgtEl>
                                              <p:spTgt spid="4"/>
                                            </p:tgtEl>
                                            <p:attrNameLst>
                                              <p:attrName>ppt_x</p:attrName>
                                            </p:attrNameLst>
                                          </p:cBhvr>
                                          <p:tavLst>
                                            <p:tav tm="0">
                                              <p:val>
                                                <p:strVal val="#ppt_x"/>
                                              </p:val>
                                            </p:tav>
                                            <p:tav tm="100000">
                                              <p:val>
                                                <p:strVal val="#ppt_x"/>
                                              </p:val>
                                            </p:tav>
                                          </p:tavLst>
                                        </p:anim>
                                        <p:anim calcmode="lin" p14:bounceEnd="40000" valueType="num">
                                          <p:cBhvr additive="base">
                                            <p:cTn dur="500" fill="hold" id="20"/>
                                            <p:tgtEl>
                                              <p:spTgt spid="4"/>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14:presetBounceEnd="40000"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p14:bounceEnd="40000" valueType="num">
                                          <p:cBhvr additive="base">
                                            <p:cTn dur="500" fill="hold" id="25"/>
                                            <p:tgtEl>
                                              <p:spTgt spid="3"/>
                                            </p:tgtEl>
                                            <p:attrNameLst>
                                              <p:attrName>ppt_x</p:attrName>
                                            </p:attrNameLst>
                                          </p:cBhvr>
                                          <p:tavLst>
                                            <p:tav tm="0">
                                              <p:val>
                                                <p:strVal val="#ppt_x"/>
                                              </p:val>
                                            </p:tav>
                                            <p:tav tm="100000">
                                              <p:val>
                                                <p:strVal val="#ppt_x"/>
                                              </p:val>
                                            </p:tav>
                                          </p:tavLst>
                                        </p:anim>
                                        <p:anim calcmode="lin" p14:bounceEnd="40000"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14:presetBounceEnd="40000" presetClass="entr" presetID="2" presetSubtype="8">
                                      <p:stCondLst>
                                        <p:cond delay="0"/>
                                      </p:stCondLst>
                                      <p:childTnLst>
                                        <p:set>
                                          <p:cBhvr>
                                            <p:cTn dur="1" fill="hold" id="30">
                                              <p:stCondLst>
                                                <p:cond delay="0"/>
                                              </p:stCondLst>
                                            </p:cTn>
                                            <p:tgtEl>
                                              <p:spTgt spid="7"/>
                                            </p:tgtEl>
                                            <p:attrNameLst>
                                              <p:attrName>style.visibility</p:attrName>
                                            </p:attrNameLst>
                                          </p:cBhvr>
                                          <p:to>
                                            <p:strVal val="visible"/>
                                          </p:to>
                                        </p:set>
                                        <p:anim calcmode="lin" p14:bounceEnd="40000" valueType="num">
                                          <p:cBhvr additive="base">
                                            <p:cTn dur="500" fill="hold" id="31"/>
                                            <p:tgtEl>
                                              <p:spTgt spid="7"/>
                                            </p:tgtEl>
                                            <p:attrNameLst>
                                              <p:attrName>ppt_x</p:attrName>
                                            </p:attrNameLst>
                                          </p:cBhvr>
                                          <p:tavLst>
                                            <p:tav tm="0">
                                              <p:val>
                                                <p:strVal val="0-#ppt_w/2"/>
                                              </p:val>
                                            </p:tav>
                                            <p:tav tm="100000">
                                              <p:val>
                                                <p:strVal val="#ppt_x"/>
                                              </p:val>
                                            </p:tav>
                                          </p:tavLst>
                                        </p:anim>
                                        <p:anim calcmode="lin" p14:bounceEnd="40000" valueType="num">
                                          <p:cBhvr additive="base">
                                            <p:cTn dur="500" fill="hold" id="3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14:presetBounceEnd="40000" presetClass="entr" presetID="2" presetSubtype="4">
                                      <p:stCondLst>
                                        <p:cond delay="0"/>
                                      </p:stCondLst>
                                      <p:childTnLst>
                                        <p:set>
                                          <p:cBhvr>
                                            <p:cTn dur="1" fill="hold" id="36">
                                              <p:stCondLst>
                                                <p:cond delay="0"/>
                                              </p:stCondLst>
                                            </p:cTn>
                                            <p:tgtEl>
                                              <p:spTgt spid="8"/>
                                            </p:tgtEl>
                                            <p:attrNameLst>
                                              <p:attrName>style.visibility</p:attrName>
                                            </p:attrNameLst>
                                          </p:cBhvr>
                                          <p:to>
                                            <p:strVal val="visible"/>
                                          </p:to>
                                        </p:set>
                                        <p:anim calcmode="lin" p14:bounceEnd="40000" valueType="num">
                                          <p:cBhvr additive="base">
                                            <p:cTn dur="500" fill="hold" id="37"/>
                                            <p:tgtEl>
                                              <p:spTgt spid="8"/>
                                            </p:tgtEl>
                                            <p:attrNameLst>
                                              <p:attrName>ppt_x</p:attrName>
                                            </p:attrNameLst>
                                          </p:cBhvr>
                                          <p:tavLst>
                                            <p:tav tm="0">
                                              <p:val>
                                                <p:strVal val="#ppt_x"/>
                                              </p:val>
                                            </p:tav>
                                            <p:tav tm="100000">
                                              <p:val>
                                                <p:strVal val="#ppt_x"/>
                                              </p:val>
                                            </p:tav>
                                          </p:tavLst>
                                        </p:anim>
                                        <p:anim calcmode="lin" p14:bounceEnd="40000" valueType="num">
                                          <p:cBhvr additive="base">
                                            <p:cTn dur="500" fill="hold" id="38"/>
                                            <p:tgtEl>
                                              <p:spTgt spid="8"/>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id="41" nodeType="clickEffect" p14:presetBounceEnd="40000" presetClass="entr" presetID="2" presetSubtype="4">
                                      <p:stCondLst>
                                        <p:cond delay="0"/>
                                      </p:stCondLst>
                                      <p:childTnLst>
                                        <p:set>
                                          <p:cBhvr>
                                            <p:cTn dur="1" fill="hold" id="42">
                                              <p:stCondLst>
                                                <p:cond delay="0"/>
                                              </p:stCondLst>
                                            </p:cTn>
                                            <p:tgtEl>
                                              <p:spTgt spid="9"/>
                                            </p:tgtEl>
                                            <p:attrNameLst>
                                              <p:attrName>style.visibility</p:attrName>
                                            </p:attrNameLst>
                                          </p:cBhvr>
                                          <p:to>
                                            <p:strVal val="visible"/>
                                          </p:to>
                                        </p:set>
                                        <p:anim calcmode="lin" p14:bounceEnd="40000" valueType="num">
                                          <p:cBhvr additive="base">
                                            <p:cTn dur="500" fill="hold" id="43"/>
                                            <p:tgtEl>
                                              <p:spTgt spid="9"/>
                                            </p:tgtEl>
                                            <p:attrNameLst>
                                              <p:attrName>ppt_x</p:attrName>
                                            </p:attrNameLst>
                                          </p:cBhvr>
                                          <p:tavLst>
                                            <p:tav tm="0">
                                              <p:val>
                                                <p:strVal val="#ppt_x"/>
                                              </p:val>
                                            </p:tav>
                                            <p:tav tm="100000">
                                              <p:val>
                                                <p:strVal val="#ppt_x"/>
                                              </p:val>
                                            </p:tav>
                                          </p:tavLst>
                                        </p:anim>
                                        <p:anim calcmode="lin" p14:bounceEnd="40000" valueType="num">
                                          <p:cBhvr additive="base">
                                            <p:cTn dur="500" fill="hold" id="44"/>
                                            <p:tgtEl>
                                              <p:spTgt spid="9"/>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id="47" nodeType="clickEffect" p14:presetBounceEnd="40000" presetClass="entr" presetID="2" presetSubtype="4">
                                      <p:stCondLst>
                                        <p:cond delay="0"/>
                                      </p:stCondLst>
                                      <p:childTnLst>
                                        <p:set>
                                          <p:cBhvr>
                                            <p:cTn dur="1" fill="hold" id="48">
                                              <p:stCondLst>
                                                <p:cond delay="0"/>
                                              </p:stCondLst>
                                            </p:cTn>
                                            <p:tgtEl>
                                              <p:spTgt spid="10"/>
                                            </p:tgtEl>
                                            <p:attrNameLst>
                                              <p:attrName>style.visibility</p:attrName>
                                            </p:attrNameLst>
                                          </p:cBhvr>
                                          <p:to>
                                            <p:strVal val="visible"/>
                                          </p:to>
                                        </p:set>
                                        <p:anim calcmode="lin" p14:bounceEnd="40000" valueType="num">
                                          <p:cBhvr additive="base">
                                            <p:cTn dur="500" fill="hold" id="49"/>
                                            <p:tgtEl>
                                              <p:spTgt spid="10"/>
                                            </p:tgtEl>
                                            <p:attrNameLst>
                                              <p:attrName>ppt_x</p:attrName>
                                            </p:attrNameLst>
                                          </p:cBhvr>
                                          <p:tavLst>
                                            <p:tav tm="0">
                                              <p:val>
                                                <p:strVal val="#ppt_x"/>
                                              </p:val>
                                            </p:tav>
                                            <p:tav tm="100000">
                                              <p:val>
                                                <p:strVal val="#ppt_x"/>
                                              </p:val>
                                            </p:tav>
                                          </p:tavLst>
                                        </p:anim>
                                        <p:anim calcmode="lin" p14:bounceEnd="40000" valueType="num">
                                          <p:cBhvr additive="base">
                                            <p:cTn dur="500" fill="hold" id="50"/>
                                            <p:tgtEl>
                                              <p:spTgt spid="10"/>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 presetSubtype="2">
                                      <p:stCondLst>
                                        <p:cond delay="0"/>
                                      </p:stCondLst>
                                      <p:childTnLst>
                                        <p:set>
                                          <p:cBhvr>
                                            <p:cTn dur="1" fill="hold" id="54">
                                              <p:stCondLst>
                                                <p:cond delay="0"/>
                                              </p:stCondLst>
                                            </p:cTn>
                                            <p:tgtEl>
                                              <p:spTgt spid="11"/>
                                            </p:tgtEl>
                                            <p:attrNameLst>
                                              <p:attrName>style.visibility</p:attrName>
                                            </p:attrNameLst>
                                          </p:cBhvr>
                                          <p:to>
                                            <p:strVal val="visible"/>
                                          </p:to>
                                        </p:set>
                                        <p:anim calcmode="lin" valueType="num">
                                          <p:cBhvr additive="base">
                                            <p:cTn dur="500" fill="hold" id="55"/>
                                            <p:tgtEl>
                                              <p:spTgt spid="11"/>
                                            </p:tgtEl>
                                            <p:attrNameLst>
                                              <p:attrName>ppt_x</p:attrName>
                                            </p:attrNameLst>
                                          </p:cBhvr>
                                          <p:tavLst>
                                            <p:tav tm="0">
                                              <p:val>
                                                <p:strVal val="1+#ppt_w/2"/>
                                              </p:val>
                                            </p:tav>
                                            <p:tav tm="100000">
                                              <p:val>
                                                <p:strVal val="#ppt_x"/>
                                              </p:val>
                                            </p:tav>
                                          </p:tavLst>
                                        </p:anim>
                                        <p:anim calcmode="lin" valueType="num">
                                          <p:cBhvr additive="base">
                                            <p:cTn dur="500" fill="hold" id="56"/>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ppt_x"/>
                                              </p:val>
                                            </p:tav>
                                            <p:tav tm="100000">
                                              <p:val>
                                                <p:strVal val="#ppt_x"/>
                                              </p:val>
                                            </p:tav>
                                          </p:tavLst>
                                        </p:anim>
                                        <p:anim calcmode="lin" valueType="num">
                                          <p:cBhvr additive="base">
                                            <p:cTn dur="500" fill="hold" id="8"/>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1">
                                      <p:stCondLst>
                                        <p:cond delay="0"/>
                                      </p:stCondLst>
                                      <p:childTnLst>
                                        <p:set>
                                          <p:cBhvr>
                                            <p:cTn dur="1" fill="hold" id="12">
                                              <p:stCondLst>
                                                <p:cond delay="0"/>
                                              </p:stCondLst>
                                            </p:cTn>
                                            <p:tgtEl>
                                              <p:spTgt spid="5"/>
                                            </p:tgtEl>
                                            <p:attrNameLst>
                                              <p:attrName>style.visibility</p:attrName>
                                            </p:attrNameLst>
                                          </p:cBhvr>
                                          <p:to>
                                            <p:strVal val="visible"/>
                                          </p:to>
                                        </p:set>
                                        <p:anim calcmode="lin" valueType="num">
                                          <p:cBhvr additive="base">
                                            <p:cTn dur="500" fill="hold" id="13"/>
                                            <p:tgtEl>
                                              <p:spTgt spid="5"/>
                                            </p:tgtEl>
                                            <p:attrNameLst>
                                              <p:attrName>ppt_x</p:attrName>
                                            </p:attrNameLst>
                                          </p:cBhvr>
                                          <p:tavLst>
                                            <p:tav tm="0">
                                              <p:val>
                                                <p:strVal val="#ppt_x"/>
                                              </p:val>
                                            </p:tav>
                                            <p:tav tm="100000">
                                              <p:val>
                                                <p:strVal val="#ppt_x"/>
                                              </p:val>
                                            </p:tav>
                                          </p:tavLst>
                                        </p:anim>
                                        <p:anim calcmode="lin" valueType="num">
                                          <p:cBhvr additive="base">
                                            <p:cTn dur="500" fill="hold" id="14"/>
                                            <p:tgtEl>
                                              <p:spTgt spid="5"/>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1">
                                      <p:stCondLst>
                                        <p:cond delay="0"/>
                                      </p:stCondLst>
                                      <p:childTnLst>
                                        <p:set>
                                          <p:cBhvr>
                                            <p:cTn dur="1" fill="hold" id="18">
                                              <p:stCondLst>
                                                <p:cond delay="0"/>
                                              </p:stCondLst>
                                            </p:cTn>
                                            <p:tgtEl>
                                              <p:spTgt spid="4"/>
                                            </p:tgtEl>
                                            <p:attrNameLst>
                                              <p:attrName>style.visibility</p:attrName>
                                            </p:attrNameLst>
                                          </p:cBhvr>
                                          <p:to>
                                            <p:strVal val="visible"/>
                                          </p:to>
                                        </p:set>
                                        <p:anim calcmode="lin" valueType="num">
                                          <p:cBhvr additive="base">
                                            <p:cTn dur="500" fill="hold" id="19"/>
                                            <p:tgtEl>
                                              <p:spTgt spid="4"/>
                                            </p:tgtEl>
                                            <p:attrNameLst>
                                              <p:attrName>ppt_x</p:attrName>
                                            </p:attrNameLst>
                                          </p:cBhvr>
                                          <p:tavLst>
                                            <p:tav tm="0">
                                              <p:val>
                                                <p:strVal val="#ppt_x"/>
                                              </p:val>
                                            </p:tav>
                                            <p:tav tm="100000">
                                              <p:val>
                                                <p:strVal val="#ppt_x"/>
                                              </p:val>
                                            </p:tav>
                                          </p:tavLst>
                                        </p:anim>
                                        <p:anim calcmode="lin" valueType="num">
                                          <p:cBhvr additive="base">
                                            <p:cTn dur="500" fill="hold" id="20"/>
                                            <p:tgtEl>
                                              <p:spTgt spid="4"/>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valueType="num">
                                          <p:cBhvr additive="base">
                                            <p:cTn dur="500" fill="hold" id="25"/>
                                            <p:tgtEl>
                                              <p:spTgt spid="3"/>
                                            </p:tgtEl>
                                            <p:attrNameLst>
                                              <p:attrName>ppt_x</p:attrName>
                                            </p:attrNameLst>
                                          </p:cBhvr>
                                          <p:tavLst>
                                            <p:tav tm="0">
                                              <p:val>
                                                <p:strVal val="#ppt_x"/>
                                              </p:val>
                                            </p:tav>
                                            <p:tav tm="100000">
                                              <p:val>
                                                <p:strVal val="#ppt_x"/>
                                              </p:val>
                                            </p:tav>
                                          </p:tavLst>
                                        </p:anim>
                                        <p:anim calcmode="lin"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 presetSubtype="8">
                                      <p:stCondLst>
                                        <p:cond delay="0"/>
                                      </p:stCondLst>
                                      <p:childTnLst>
                                        <p:set>
                                          <p:cBhvr>
                                            <p:cTn dur="1" fill="hold" id="30">
                                              <p:stCondLst>
                                                <p:cond delay="0"/>
                                              </p:stCondLst>
                                            </p:cTn>
                                            <p:tgtEl>
                                              <p:spTgt spid="7"/>
                                            </p:tgtEl>
                                            <p:attrNameLst>
                                              <p:attrName>style.visibility</p:attrName>
                                            </p:attrNameLst>
                                          </p:cBhvr>
                                          <p:to>
                                            <p:strVal val="visible"/>
                                          </p:to>
                                        </p:set>
                                        <p:anim calcmode="lin" valueType="num">
                                          <p:cBhvr additive="base">
                                            <p:cTn dur="500" fill="hold" id="31"/>
                                            <p:tgtEl>
                                              <p:spTgt spid="7"/>
                                            </p:tgtEl>
                                            <p:attrNameLst>
                                              <p:attrName>ppt_x</p:attrName>
                                            </p:attrNameLst>
                                          </p:cBhvr>
                                          <p:tavLst>
                                            <p:tav tm="0">
                                              <p:val>
                                                <p:strVal val="0-#ppt_w/2"/>
                                              </p:val>
                                            </p:tav>
                                            <p:tav tm="100000">
                                              <p:val>
                                                <p:strVal val="#ppt_x"/>
                                              </p:val>
                                            </p:tav>
                                          </p:tavLst>
                                        </p:anim>
                                        <p:anim calcmode="lin" valueType="num">
                                          <p:cBhvr additive="base">
                                            <p:cTn dur="500" fill="hold" id="32"/>
                                            <p:tgtEl>
                                              <p:spTgt spid="7"/>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 presetSubtype="4">
                                      <p:stCondLst>
                                        <p:cond delay="0"/>
                                      </p:stCondLst>
                                      <p:childTnLst>
                                        <p:set>
                                          <p:cBhvr>
                                            <p:cTn dur="1" fill="hold" id="36">
                                              <p:stCondLst>
                                                <p:cond delay="0"/>
                                              </p:stCondLst>
                                            </p:cTn>
                                            <p:tgtEl>
                                              <p:spTgt spid="8"/>
                                            </p:tgtEl>
                                            <p:attrNameLst>
                                              <p:attrName>style.visibility</p:attrName>
                                            </p:attrNameLst>
                                          </p:cBhvr>
                                          <p:to>
                                            <p:strVal val="visible"/>
                                          </p:to>
                                        </p:set>
                                        <p:anim calcmode="lin" valueType="num">
                                          <p:cBhvr additive="base">
                                            <p:cTn dur="500" fill="hold" id="37"/>
                                            <p:tgtEl>
                                              <p:spTgt spid="8"/>
                                            </p:tgtEl>
                                            <p:attrNameLst>
                                              <p:attrName>ppt_x</p:attrName>
                                            </p:attrNameLst>
                                          </p:cBhvr>
                                          <p:tavLst>
                                            <p:tav tm="0">
                                              <p:val>
                                                <p:strVal val="#ppt_x"/>
                                              </p:val>
                                            </p:tav>
                                            <p:tav tm="100000">
                                              <p:val>
                                                <p:strVal val="#ppt_x"/>
                                              </p:val>
                                            </p:tav>
                                          </p:tavLst>
                                        </p:anim>
                                        <p:anim calcmode="lin" valueType="num">
                                          <p:cBhvr additive="base">
                                            <p:cTn dur="500" fill="hold" id="38"/>
                                            <p:tgtEl>
                                              <p:spTgt spid="8"/>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 presetSubtype="4">
                                      <p:stCondLst>
                                        <p:cond delay="0"/>
                                      </p:stCondLst>
                                      <p:childTnLst>
                                        <p:set>
                                          <p:cBhvr>
                                            <p:cTn dur="1" fill="hold" id="42">
                                              <p:stCondLst>
                                                <p:cond delay="0"/>
                                              </p:stCondLst>
                                            </p:cTn>
                                            <p:tgtEl>
                                              <p:spTgt spid="9"/>
                                            </p:tgtEl>
                                            <p:attrNameLst>
                                              <p:attrName>style.visibility</p:attrName>
                                            </p:attrNameLst>
                                          </p:cBhvr>
                                          <p:to>
                                            <p:strVal val="visible"/>
                                          </p:to>
                                        </p:set>
                                        <p:anim calcmode="lin" valueType="num">
                                          <p:cBhvr additive="base">
                                            <p:cTn dur="500" fill="hold" id="43"/>
                                            <p:tgtEl>
                                              <p:spTgt spid="9"/>
                                            </p:tgtEl>
                                            <p:attrNameLst>
                                              <p:attrName>ppt_x</p:attrName>
                                            </p:attrNameLst>
                                          </p:cBhvr>
                                          <p:tavLst>
                                            <p:tav tm="0">
                                              <p:val>
                                                <p:strVal val="#ppt_x"/>
                                              </p:val>
                                            </p:tav>
                                            <p:tav tm="100000">
                                              <p:val>
                                                <p:strVal val="#ppt_x"/>
                                              </p:val>
                                            </p:tav>
                                          </p:tavLst>
                                        </p:anim>
                                        <p:anim calcmode="lin" valueType="num">
                                          <p:cBhvr additive="base">
                                            <p:cTn dur="500" fill="hold" id="44"/>
                                            <p:tgtEl>
                                              <p:spTgt spid="9"/>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 presetSubtype="4">
                                      <p:stCondLst>
                                        <p:cond delay="0"/>
                                      </p:stCondLst>
                                      <p:childTnLst>
                                        <p:set>
                                          <p:cBhvr>
                                            <p:cTn dur="1" fill="hold" id="48">
                                              <p:stCondLst>
                                                <p:cond delay="0"/>
                                              </p:stCondLst>
                                            </p:cTn>
                                            <p:tgtEl>
                                              <p:spTgt spid="10"/>
                                            </p:tgtEl>
                                            <p:attrNameLst>
                                              <p:attrName>style.visibility</p:attrName>
                                            </p:attrNameLst>
                                          </p:cBhvr>
                                          <p:to>
                                            <p:strVal val="visible"/>
                                          </p:to>
                                        </p:set>
                                        <p:anim calcmode="lin" valueType="num">
                                          <p:cBhvr additive="base">
                                            <p:cTn dur="500" fill="hold" id="49"/>
                                            <p:tgtEl>
                                              <p:spTgt spid="10"/>
                                            </p:tgtEl>
                                            <p:attrNameLst>
                                              <p:attrName>ppt_x</p:attrName>
                                            </p:attrNameLst>
                                          </p:cBhvr>
                                          <p:tavLst>
                                            <p:tav tm="0">
                                              <p:val>
                                                <p:strVal val="#ppt_x"/>
                                              </p:val>
                                            </p:tav>
                                            <p:tav tm="100000">
                                              <p:val>
                                                <p:strVal val="#ppt_x"/>
                                              </p:val>
                                            </p:tav>
                                          </p:tavLst>
                                        </p:anim>
                                        <p:anim calcmode="lin" valueType="num">
                                          <p:cBhvr additive="base">
                                            <p:cTn dur="500" fill="hold" id="50"/>
                                            <p:tgtEl>
                                              <p:spTgt spid="10"/>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 presetSubtype="2">
                                      <p:stCondLst>
                                        <p:cond delay="0"/>
                                      </p:stCondLst>
                                      <p:childTnLst>
                                        <p:set>
                                          <p:cBhvr>
                                            <p:cTn dur="1" fill="hold" id="54">
                                              <p:stCondLst>
                                                <p:cond delay="0"/>
                                              </p:stCondLst>
                                            </p:cTn>
                                            <p:tgtEl>
                                              <p:spTgt spid="11"/>
                                            </p:tgtEl>
                                            <p:attrNameLst>
                                              <p:attrName>style.visibility</p:attrName>
                                            </p:attrNameLst>
                                          </p:cBhvr>
                                          <p:to>
                                            <p:strVal val="visible"/>
                                          </p:to>
                                        </p:set>
                                        <p:anim calcmode="lin" valueType="num">
                                          <p:cBhvr additive="base">
                                            <p:cTn dur="500" fill="hold" id="55"/>
                                            <p:tgtEl>
                                              <p:spTgt spid="11"/>
                                            </p:tgtEl>
                                            <p:attrNameLst>
                                              <p:attrName>ppt_x</p:attrName>
                                            </p:attrNameLst>
                                          </p:cBhvr>
                                          <p:tavLst>
                                            <p:tav tm="0">
                                              <p:val>
                                                <p:strVal val="1+#ppt_w/2"/>
                                              </p:val>
                                            </p:tav>
                                            <p:tav tm="100000">
                                              <p:val>
                                                <p:strVal val="#ppt_x"/>
                                              </p:val>
                                            </p:tav>
                                          </p:tavLst>
                                        </p:anim>
                                        <p:anim calcmode="lin" valueType="num">
                                          <p:cBhvr additive="base">
                                            <p:cTn dur="500" fill="hold" id="56"/>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4082F1C-C584-46B2-BF92-0C2D0B5098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98944" y="121689"/>
            <a:ext cx="6858000" cy="6858000"/>
          </a:xfrm>
          <a:prstGeom prst="rect">
            <a:avLst/>
          </a:prstGeom>
        </p:spPr>
      </p:pic>
      <p:pic>
        <p:nvPicPr>
          <p:cNvPr id="13" name="Graphic 12">
            <a:extLst>
              <a:ext uri="{FF2B5EF4-FFF2-40B4-BE49-F238E27FC236}">
                <a16:creationId xmlns:a16="http://schemas.microsoft.com/office/drawing/2014/main" id="{F74F3564-A2CF-4B17-B4ED-8F92450CBD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07852" y="119982"/>
            <a:ext cx="6858000" cy="6858000"/>
          </a:xfrm>
          <a:prstGeom prst="rect">
            <a:avLst/>
          </a:prstGeom>
        </p:spPr>
      </p:pic>
      <p:pic>
        <p:nvPicPr>
          <p:cNvPr id="6" name="Graphic 5">
            <a:extLst>
              <a:ext uri="{FF2B5EF4-FFF2-40B4-BE49-F238E27FC236}">
                <a16:creationId xmlns:a16="http://schemas.microsoft.com/office/drawing/2014/main" id="{84FE0C39-5B47-4981-9FD8-3E333157B1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42642" y="1391656"/>
            <a:ext cx="1459832" cy="1459832"/>
          </a:xfrm>
          <a:prstGeom prst="rect">
            <a:avLst/>
          </a:prstGeom>
        </p:spPr>
      </p:pic>
      <p:pic>
        <p:nvPicPr>
          <p:cNvPr id="8" name="Graphic 7">
            <a:extLst>
              <a:ext uri="{FF2B5EF4-FFF2-40B4-BE49-F238E27FC236}">
                <a16:creationId xmlns:a16="http://schemas.microsoft.com/office/drawing/2014/main" id="{00E09F50-E199-4A18-B1BE-F9B5FC406A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142689" y="4288343"/>
            <a:ext cx="1436831" cy="1436831"/>
          </a:xfrm>
          <a:prstGeom prst="rect">
            <a:avLst/>
          </a:prstGeom>
        </p:spPr>
      </p:pic>
      <p:pic>
        <p:nvPicPr>
          <p:cNvPr id="9" name="Graphic 8">
            <a:extLst>
              <a:ext uri="{FF2B5EF4-FFF2-40B4-BE49-F238E27FC236}">
                <a16:creationId xmlns:a16="http://schemas.microsoft.com/office/drawing/2014/main" id="{8ED467A5-2468-4AEF-834F-2E760302CE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542642" y="3921960"/>
            <a:ext cx="1324864" cy="1324864"/>
          </a:xfrm>
          <a:prstGeom prst="rect">
            <a:avLst/>
          </a:prstGeom>
        </p:spPr>
      </p:pic>
      <p:pic>
        <p:nvPicPr>
          <p:cNvPr id="10" name="Graphic 9">
            <a:extLst>
              <a:ext uri="{FF2B5EF4-FFF2-40B4-BE49-F238E27FC236}">
                <a16:creationId xmlns:a16="http://schemas.microsoft.com/office/drawing/2014/main" id="{780122D0-313E-416C-A5D6-EAAED1B674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728133" y="1459390"/>
            <a:ext cx="2265944" cy="2265944"/>
          </a:xfrm>
          <a:prstGeom prst="rect">
            <a:avLst/>
          </a:prstGeom>
        </p:spPr>
      </p:pic>
      <p:pic>
        <p:nvPicPr>
          <p:cNvPr hidden="1" id="11" name="Graphic 10">
            <a:extLst>
              <a:ext uri="{FF2B5EF4-FFF2-40B4-BE49-F238E27FC236}">
                <a16:creationId xmlns:a16="http://schemas.microsoft.com/office/drawing/2014/main" id="{13FEC0F3-4986-4039-B26B-0AD1549CB8C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451985" y="1602719"/>
            <a:ext cx="1361894" cy="1361894"/>
          </a:xfrm>
          <a:prstGeom prst="rect">
            <a:avLst/>
          </a:prstGeom>
        </p:spPr>
      </p:pic>
      <p:sp>
        <p:nvSpPr>
          <p:cNvPr id="2" name="Title 1">
            <a:extLst>
              <a:ext uri="{FF2B5EF4-FFF2-40B4-BE49-F238E27FC236}">
                <a16:creationId xmlns:a16="http://schemas.microsoft.com/office/drawing/2014/main" id="{FBA7C8CA-DCEF-494E-B3DB-A685A568A1BC}"/>
              </a:ext>
            </a:extLst>
          </p:cNvPr>
          <p:cNvSpPr>
            <a:spLocks noGrp="1"/>
          </p:cNvSpPr>
          <p:nvPr>
            <p:ph type="title"/>
          </p:nvPr>
        </p:nvSpPr>
        <p:spPr/>
        <p:txBody>
          <a:bodyPr/>
          <a:lstStyle/>
          <a:p txid="13c9d5a7b0102e8ea22d81967a791e80">
            <a:r>
              <a:rPr lang="es-ES"/>
              <a:t>Dans cette vidéo, vous allez voir…</a:t>
            </a:r>
          </a:p>
        </p:txBody>
      </p:sp>
    </p:spTree>
    <p:custDataLst>
      <p:tags r:id="rId1"/>
    </p:custDataLst>
    <p:extLst>
      <p:ext uri="{BB962C8B-B14F-4D97-AF65-F5344CB8AC3E}">
        <p14:creationId xmlns:p14="http://schemas.microsoft.com/office/powerpoint/2010/main" val="3115977631"/>
      </p:ext>
    </p:extLst>
  </p:cSld>
  <p:clrMapOvr>
    <a:masterClrMapping/>
  </p:clrMapOvr>
  <mc:AlternateContent xmlns:mc="http://schemas.openxmlformats.org/markup-compatibility/2006" xmlns:p159="http://schemas.microsoft.com/office/powerpoint/2015/09/main">
    <mc:Choice Requires="p159">
      <p:transition advTm="20284" spd="med">
        <p159:morph option="byObject"/>
      </p:transition>
    </mc:Choice>
    <mc:Fallback xmlns="">
      <p:transition advTm="202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par>
                          <p:cTn fill="hold" id="8">
                            <p:stCondLst>
                              <p:cond delay="500"/>
                            </p:stCondLst>
                            <p:childTnLst>
                              <p:par>
                                <p:cTn fill="hold" id="9" nodeType="afterEffect" presetClass="exit" presetID="10" presetSubtype="0">
                                  <p:stCondLst>
                                    <p:cond delay="0"/>
                                  </p:stCondLst>
                                  <p:childTnLst>
                                    <p:animEffect filter="fade" transition="out">
                                      <p:cBhvr>
                                        <p:cTn dur="500" id="10"/>
                                        <p:tgtEl>
                                          <p:spTgt spid="13"/>
                                        </p:tgtEl>
                                      </p:cBhvr>
                                    </p:animEffect>
                                    <p:set>
                                      <p:cBhvr>
                                        <p:cTn dur="1" fill="hold" id="11">
                                          <p:stCondLst>
                                            <p:cond delay="499"/>
                                          </p:stCondLst>
                                        </p:cTn>
                                        <p:tgtEl>
                                          <p:spTgt spid="13"/>
                                        </p:tgtEl>
                                        <p:attrNameLst>
                                          <p:attrName>style.visibility</p:attrName>
                                        </p:attrNameLst>
                                      </p:cBhvr>
                                      <p:to>
                                        <p:strVal val="hidden"/>
                                      </p:to>
                                    </p:set>
                                  </p:childTnLst>
                                </p:cTn>
                              </p:par>
                              <p:par>
                                <p:cTn fill="hold" id="12" nodeType="withEffect" presetClass="entr" presetID="10" presetSubtype="0">
                                  <p:stCondLst>
                                    <p:cond delay="0"/>
                                  </p:stCondLst>
                                  <p:childTnLst>
                                    <p:set>
                                      <p:cBhvr>
                                        <p:cTn dur="1" fill="hold" id="13">
                                          <p:stCondLst>
                                            <p:cond delay="0"/>
                                          </p:stCondLst>
                                        </p:cTn>
                                        <p:tgtEl>
                                          <p:spTgt spid="12"/>
                                        </p:tgtEl>
                                        <p:attrNameLst>
                                          <p:attrName>style.visibility</p:attrName>
                                        </p:attrNameLst>
                                      </p:cBhvr>
                                      <p:to>
                                        <p:strVal val="visible"/>
                                      </p:to>
                                    </p:set>
                                    <p:animEffect filter="fade" transition="in">
                                      <p:cBhvr>
                                        <p:cTn dur="500" id="1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7" name="Rectangle: Rounded Corners 46">
            <a:extLst>
              <a:ext uri="{FF2B5EF4-FFF2-40B4-BE49-F238E27FC236}">
                <a16:creationId xmlns:a16="http://schemas.microsoft.com/office/drawing/2014/main" id="{2E8844DB-8ECE-46E8-A563-ABAC714B4874}"/>
              </a:ext>
            </a:extLst>
          </p:cNvPr>
          <p:cNvSpPr/>
          <p:nvPr/>
        </p:nvSpPr>
        <p:spPr>
          <a:xfrm>
            <a:off x="4861560" y="124927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lang="es-ES" sz="2200"/>
              <a:t>Tableau de bord</a:t>
            </a:r>
          </a:p>
        </p:txBody>
      </p:sp>
      <p:pic>
        <p:nvPicPr>
          <p:cNvPr id="77" name="Graphic 76">
            <a:extLst>
              <a:ext uri="{FF2B5EF4-FFF2-40B4-BE49-F238E27FC236}">
                <a16:creationId xmlns:a16="http://schemas.microsoft.com/office/drawing/2014/main" id="{D9C91BC1-CD8C-4704-9143-A00F7ABB98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77216" y="4169098"/>
            <a:ext cx="2237568" cy="2237568"/>
          </a:xfrm>
          <a:prstGeom prst="rect">
            <a:avLst/>
          </a:prstGeom>
        </p:spPr>
      </p:pic>
      <p:sp>
        <p:nvSpPr>
          <p:cNvPr id="8" name="Freeform: Shape 7">
            <a:extLst>
              <a:ext uri="{FF2B5EF4-FFF2-40B4-BE49-F238E27FC236}">
                <a16:creationId xmlns:a16="http://schemas.microsoft.com/office/drawing/2014/main" id="{D029B54E-4115-4DEC-A4C7-6539DC4B3B1F}"/>
              </a:ext>
            </a:extLst>
          </p:cNvPr>
          <p:cNvSpPr/>
          <p:nvPr/>
        </p:nvSpPr>
        <p:spPr>
          <a:xfrm>
            <a:off x="5200548" y="3576977"/>
            <a:ext cx="824481" cy="618429"/>
          </a:xfrm>
          <a:custGeom>
            <a:avLst/>
            <a:gdLst>
              <a:gd fmla="*/ 793179 w 824481" name="connsiteX0"/>
              <a:gd fmla="*/ 0 h 618429" name="connsiteY0"/>
              <a:gd fmla="*/ 31303 w 824481" name="connsiteX1"/>
              <a:gd fmla="*/ 0 h 618429" name="connsiteY1"/>
              <a:gd fmla="*/ 0 w 824481" name="connsiteX2"/>
              <a:gd fmla="*/ 31303 h 618429" name="connsiteY2"/>
              <a:gd fmla="*/ 0 w 824481" name="connsiteX3"/>
              <a:gd fmla="*/ 587127 h 618429" name="connsiteY3"/>
              <a:gd fmla="*/ 31303 w 824481" name="connsiteX4"/>
              <a:gd fmla="*/ 618429 h 618429" name="connsiteY4"/>
              <a:gd fmla="*/ 793179 w 824481" name="connsiteX5"/>
              <a:gd fmla="*/ 618429 h 618429" name="connsiteY5"/>
              <a:gd fmla="*/ 824482 w 824481" name="connsiteX6"/>
              <a:gd fmla="*/ 587127 h 618429" name="connsiteY6"/>
              <a:gd fmla="*/ 824482 w 824481" name="connsiteX7"/>
              <a:gd fmla="*/ 31303 h 618429" name="connsiteY7"/>
              <a:gd fmla="*/ 793179 w 824481" name="connsiteX8"/>
              <a:gd fmla="*/ 0 h 61842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18429" w="824481">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4154"/>
                  <a:pt x="810600" y="0"/>
                  <a:pt x="793179" y="0"/>
                </a:cubicBezTo>
                <a:close/>
              </a:path>
            </a:pathLst>
          </a:custGeom>
          <a:solidFill>
            <a:srgbClr val="093371"/>
          </a:solidFill>
          <a:ln cap="flat" w="2716">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730E9F7-02B7-4AA3-BDF0-EF9AD03EA220}"/>
              </a:ext>
            </a:extLst>
          </p:cNvPr>
          <p:cNvSpPr/>
          <p:nvPr/>
        </p:nvSpPr>
        <p:spPr>
          <a:xfrm>
            <a:off x="6231082" y="2340391"/>
            <a:ext cx="824481" cy="618429"/>
          </a:xfrm>
          <a:custGeom>
            <a:avLst/>
            <a:gdLst>
              <a:gd fmla="*/ 793179 w 824481" name="connsiteX0"/>
              <a:gd fmla="*/ 0 h 618429" name="connsiteY0"/>
              <a:gd fmla="*/ 31303 w 824481" name="connsiteX1"/>
              <a:gd fmla="*/ 0 h 618429" name="connsiteY1"/>
              <a:gd fmla="*/ 0 w 824481" name="connsiteX2"/>
              <a:gd fmla="*/ 31303 h 618429" name="connsiteY2"/>
              <a:gd fmla="*/ 0 w 824481" name="connsiteX3"/>
              <a:gd fmla="*/ 587127 h 618429" name="connsiteY3"/>
              <a:gd fmla="*/ 31303 w 824481" name="connsiteX4"/>
              <a:gd fmla="*/ 618429 h 618429" name="connsiteY4"/>
              <a:gd fmla="*/ 793179 w 824481" name="connsiteX5"/>
              <a:gd fmla="*/ 618429 h 618429" name="connsiteY5"/>
              <a:gd fmla="*/ 824482 w 824481" name="connsiteX6"/>
              <a:gd fmla="*/ 587127 h 618429" name="connsiteY6"/>
              <a:gd fmla="*/ 824482 w 824481" name="connsiteX7"/>
              <a:gd fmla="*/ 31303 h 618429" name="connsiteY7"/>
              <a:gd fmla="*/ 793179 w 824481" name="connsiteX8"/>
              <a:gd fmla="*/ 0 h 61842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18429" w="824481">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3882"/>
                  <a:pt x="810600" y="0"/>
                  <a:pt x="793179" y="0"/>
                </a:cubicBezTo>
                <a:close/>
              </a:path>
            </a:pathLst>
          </a:custGeom>
          <a:solidFill>
            <a:srgbClr val="093371"/>
          </a:solidFill>
          <a:ln cap="flat" w="271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2713210F-2163-41A3-B644-C6178FAC3198}"/>
              </a:ext>
            </a:extLst>
          </p:cNvPr>
          <p:cNvSpPr/>
          <p:nvPr/>
        </p:nvSpPr>
        <p:spPr>
          <a:xfrm>
            <a:off x="5200820" y="2341752"/>
            <a:ext cx="824481" cy="1030534"/>
          </a:xfrm>
          <a:custGeom>
            <a:avLst/>
            <a:gdLst>
              <a:gd fmla="*/ 793179 w 824481" name="connsiteX0"/>
              <a:gd fmla="*/ 0 h 1030534" name="connsiteY0"/>
              <a:gd fmla="*/ 31303 w 824481" name="connsiteX1"/>
              <a:gd fmla="*/ 0 h 1030534" name="connsiteY1"/>
              <a:gd fmla="*/ 0 w 824481" name="connsiteX2"/>
              <a:gd fmla="*/ 31303 h 1030534" name="connsiteY2"/>
              <a:gd fmla="*/ 0 w 824481" name="connsiteX3"/>
              <a:gd fmla="*/ 999232 h 1030534" name="connsiteY3"/>
              <a:gd fmla="*/ 31303 w 824481" name="connsiteX4"/>
              <a:gd fmla="*/ 1030534 h 1030534" name="connsiteY4"/>
              <a:gd fmla="*/ 793179 w 824481" name="connsiteX5"/>
              <a:gd fmla="*/ 1030534 h 1030534" name="connsiteY5"/>
              <a:gd fmla="*/ 824482 w 824481" name="connsiteX6"/>
              <a:gd fmla="*/ 999232 h 1030534" name="connsiteY6"/>
              <a:gd fmla="*/ 824482 w 824481" name="connsiteX7"/>
              <a:gd fmla="*/ 31303 h 1030534" name="connsiteY7"/>
              <a:gd fmla="*/ 793179 w 824481" name="connsiteX8"/>
              <a:gd fmla="*/ 0 h 103053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0534" w="824481">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8" y="1030534"/>
                  <a:pt x="824482" y="1016652"/>
                  <a:pt x="824482" y="999232"/>
                </a:cubicBezTo>
                <a:lnTo>
                  <a:pt x="824482" y="31303"/>
                </a:lnTo>
                <a:cubicBezTo>
                  <a:pt x="824482" y="14154"/>
                  <a:pt x="810600" y="0"/>
                  <a:pt x="793179" y="0"/>
                </a:cubicBezTo>
                <a:close/>
              </a:path>
            </a:pathLst>
          </a:custGeom>
          <a:solidFill>
            <a:srgbClr val="2196F3"/>
          </a:solidFill>
          <a:ln cap="flat" w="271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C4EC5BF-5721-4D77-A9D9-436C6828C17A}"/>
              </a:ext>
            </a:extLst>
          </p:cNvPr>
          <p:cNvSpPr/>
          <p:nvPr/>
        </p:nvSpPr>
        <p:spPr>
          <a:xfrm>
            <a:off x="6231354" y="3166233"/>
            <a:ext cx="824481" cy="1030534"/>
          </a:xfrm>
          <a:custGeom>
            <a:avLst/>
            <a:gdLst>
              <a:gd fmla="*/ 793179 w 824481" name="connsiteX0"/>
              <a:gd fmla="*/ 0 h 1030534" name="connsiteY0"/>
              <a:gd fmla="*/ 31303 w 824481" name="connsiteX1"/>
              <a:gd fmla="*/ 0 h 1030534" name="connsiteY1"/>
              <a:gd fmla="*/ 0 w 824481" name="connsiteX2"/>
              <a:gd fmla="*/ 31303 h 1030534" name="connsiteY2"/>
              <a:gd fmla="*/ 0 w 824481" name="connsiteX3"/>
              <a:gd fmla="*/ 999232 h 1030534" name="connsiteY3"/>
              <a:gd fmla="*/ 31303 w 824481" name="connsiteX4"/>
              <a:gd fmla="*/ 1030534 h 1030534" name="connsiteY4"/>
              <a:gd fmla="*/ 793179 w 824481" name="connsiteX5"/>
              <a:gd fmla="*/ 1030534 h 1030534" name="connsiteY5"/>
              <a:gd fmla="*/ 824482 w 824481" name="connsiteX6"/>
              <a:gd fmla="*/ 999232 h 1030534" name="connsiteY6"/>
              <a:gd fmla="*/ 824482 w 824481" name="connsiteX7"/>
              <a:gd fmla="*/ 31303 h 1030534" name="connsiteY7"/>
              <a:gd fmla="*/ 793179 w 824481" name="connsiteX8"/>
              <a:gd fmla="*/ 0 h 103053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0534" w="824481">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7" y="1030534"/>
                  <a:pt x="824482" y="1016652"/>
                  <a:pt x="824482" y="999232"/>
                </a:cubicBezTo>
                <a:lnTo>
                  <a:pt x="824482" y="31303"/>
                </a:lnTo>
                <a:cubicBezTo>
                  <a:pt x="824482" y="13882"/>
                  <a:pt x="810327" y="0"/>
                  <a:pt x="793179" y="0"/>
                </a:cubicBezTo>
                <a:close/>
              </a:path>
            </a:pathLst>
          </a:custGeom>
          <a:solidFill>
            <a:srgbClr val="2196F3"/>
          </a:solidFill>
          <a:ln cap="flat" w="2716">
            <a:no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9432" p14:dur="2000" spd="slow"/>
    </mc:Choice>
    <mc:Fallback xmlns="">
      <p:transition advTm="94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7"/>
                                        </p:tgtEl>
                                        <p:attrNameLst>
                                          <p:attrName>style.visibility</p:attrName>
                                        </p:attrNameLst>
                                      </p:cBhvr>
                                      <p:to>
                                        <p:strVal val="visible"/>
                                      </p:to>
                                    </p:set>
                                    <p:animEffect filter="fade" transition="in">
                                      <p:cBhvr>
                                        <p:cTn dur="500" id="7"/>
                                        <p:tgtEl>
                                          <p:spTgt spid="4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8"/>
                                        </p:tgtEl>
                                        <p:attrNameLst>
                                          <p:attrName>style.visibility</p:attrName>
                                        </p:attrNameLst>
                                      </p:cBhvr>
                                      <p:to>
                                        <p:strVal val="visible"/>
                                      </p:to>
                                    </p:set>
                                    <p:animEffect filter="fade" transition="in">
                                      <p:cBhvr>
                                        <p:cTn dur="500" id="10"/>
                                        <p:tgtEl>
                                          <p:spTgt spid="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0"/>
                                        </p:tgtEl>
                                        <p:attrNameLst>
                                          <p:attrName>style.visibility</p:attrName>
                                        </p:attrNameLst>
                                      </p:cBhvr>
                                      <p:to>
                                        <p:strVal val="visible"/>
                                      </p:to>
                                    </p:set>
                                    <p:animEffect filter="fade" transition="in">
                                      <p:cBhvr>
                                        <p:cTn dur="500" id="13"/>
                                        <p:tgtEl>
                                          <p:spTgt spid="1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7"/>
      <p:bldP animBg="1" grpId="0" spid="8"/>
      <p:bldP animBg="1" grpId="0" spid="10"/>
      <p:bldP animBg="1" grpId="0" spid="12"/>
      <p:bldP animBg="1" grpId="0" spid="1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3F91FD-B64B-C0B7-FA1B-BF6887F21736}"/>
              </a:ext>
            </a:extLst>
          </p:cNvPr>
          <p:cNvSpPr txBox="1"/>
          <p:nvPr/>
        </p:nvSpPr>
        <p:spPr>
          <a:xfrm>
            <a:off x="5462653" y="2967335"/>
            <a:ext cx="1266693" cy="461665"/>
          </a:xfrm>
          <a:prstGeom prst="rect">
            <a:avLst/>
          </a:prstGeom>
          <a:noFill/>
        </p:spPr>
        <p:txBody>
          <a:bodyPr rtlCol="0" wrap="none">
            <a:spAutoFit/>
          </a:bodyPr>
          <a:lstStyle/>
          <a:p txid="bace1a66bd8c179ad3c86e70218289e1">
            <a:pPr algn="l">
              <a:buClr>
                <a:srgbClr val="008CCF"/>
              </a:buClr>
            </a:pPr>
            <a:r>
              <a:rPr dirty="0" lang="fr-FR" sz="2400"/>
              <a:t>DÉMO 1</a:t>
            </a:r>
          </a:p>
        </p:txBody>
      </p:sp>
    </p:spTree>
    <p:custDataLst>
      <p:tags r:id="rId1"/>
    </p:custDataLst>
    <p:extLst>
      <p:ext uri="{BB962C8B-B14F-4D97-AF65-F5344CB8AC3E}">
        <p14:creationId xmlns:p14="http://schemas.microsoft.com/office/powerpoint/2010/main" val="1497107865"/>
      </p:ext>
    </p:extLst>
  </p:cSld>
  <p:clrMapOvr>
    <a:masterClrMapping/>
  </p:clrMapOvr>
  <p:transition advTm="86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8354B-2EE9-45FF-8E97-2A4B700F25E5}"/>
              </a:ext>
            </a:extLst>
          </p:cNvPr>
          <p:cNvSpPr>
            <a:spLocks noGrp="1"/>
          </p:cNvSpPr>
          <p:nvPr>
            <p:ph type="title"/>
          </p:nvPr>
        </p:nvSpPr>
        <p:spPr/>
        <p:txBody>
          <a:bodyPr/>
          <a:lstStyle/>
          <a:p txid="e03c256c72af1965cf426d7a760ed85c">
            <a:r>
              <a:rPr lang="es-ES"/>
              <a:t>Données disponibles sur les tableaux de bord</a:t>
            </a:r>
          </a:p>
        </p:txBody>
      </p:sp>
      <p:pic>
        <p:nvPicPr>
          <p:cNvPr id="5" name="Graphic 4">
            <a:extLst>
              <a:ext uri="{FF2B5EF4-FFF2-40B4-BE49-F238E27FC236}">
                <a16:creationId xmlns:a16="http://schemas.microsoft.com/office/drawing/2014/main" id="{80CEA013-E0CC-48A7-AD7D-F082CE1679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4189" y="2554569"/>
            <a:ext cx="1794831" cy="1794831"/>
          </a:xfrm>
          <a:prstGeom prst="rect">
            <a:avLst/>
          </a:prstGeom>
        </p:spPr>
      </p:pic>
      <p:grpSp>
        <p:nvGrpSpPr>
          <p:cNvPr id="7" name="Group 6">
            <a:extLst>
              <a:ext uri="{FF2B5EF4-FFF2-40B4-BE49-F238E27FC236}">
                <a16:creationId xmlns:a16="http://schemas.microsoft.com/office/drawing/2014/main" id="{DD02C915-66B7-493A-BA92-7F19D6B5311C}"/>
              </a:ext>
            </a:extLst>
          </p:cNvPr>
          <p:cNvGrpSpPr/>
          <p:nvPr/>
        </p:nvGrpSpPr>
        <p:grpSpPr>
          <a:xfrm>
            <a:off x="7927267" y="2445367"/>
            <a:ext cx="2270098" cy="461665"/>
            <a:chOff x="6095094" y="2005168"/>
            <a:chExt cx="2578955" cy="524476"/>
          </a:xfrm>
        </p:grpSpPr>
        <p:sp>
          <p:nvSpPr>
            <p:cNvPr id="8" name="Free Form 6">
              <a:extLst>
                <a:ext uri="{FF2B5EF4-FFF2-40B4-BE49-F238E27FC236}">
                  <a16:creationId xmlns:a16="http://schemas.microsoft.com/office/drawing/2014/main" id="{20BA0904-AAAF-464F-9BE9-623DFD328C4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9" name="Rectangle 8">
              <a:extLst>
                <a:ext uri="{FF2B5EF4-FFF2-40B4-BE49-F238E27FC236}">
                  <a16:creationId xmlns:a16="http://schemas.microsoft.com/office/drawing/2014/main" id="{32E0C683-7A5D-4B19-BC15-395A7940DD4E}"/>
                </a:ext>
              </a:extLst>
            </p:cNvPr>
            <p:cNvSpPr/>
            <p:nvPr/>
          </p:nvSpPr>
          <p:spPr>
            <a:xfrm>
              <a:off x="6610011" y="2005168"/>
              <a:ext cx="1831444" cy="524476"/>
            </a:xfrm>
            <a:prstGeom prst="rect">
              <a:avLst/>
            </a:prstGeom>
          </p:spPr>
          <p:txBody>
            <a:bodyPr wrap="square">
              <a:spAutoFit/>
            </a:bodyPr>
            <a:lstStyle/>
            <a:p txid="f64be5eef68442a8f50cf535b92ad3e4">
              <a:r>
                <a:rPr dirty="0" lang="es-ES" spc="100" sz="2400"/>
                <a:t>Pays</a:t>
              </a:r>
              <a:endParaRPr dirty="0" lang="en-NO" spc="100" sz="2400"/>
            </a:p>
          </p:txBody>
        </p:sp>
      </p:grpSp>
      <p:grpSp>
        <p:nvGrpSpPr>
          <p:cNvPr id="10" name="Group 9">
            <a:extLst>
              <a:ext uri="{FF2B5EF4-FFF2-40B4-BE49-F238E27FC236}">
                <a16:creationId xmlns:a16="http://schemas.microsoft.com/office/drawing/2014/main" id="{90907367-315D-4507-AFC0-06CD0D0752A5}"/>
              </a:ext>
            </a:extLst>
          </p:cNvPr>
          <p:cNvGrpSpPr/>
          <p:nvPr/>
        </p:nvGrpSpPr>
        <p:grpSpPr>
          <a:xfrm>
            <a:off x="8376065" y="3081773"/>
            <a:ext cx="2313580" cy="461665"/>
            <a:chOff x="6445386" y="2889336"/>
            <a:chExt cx="2704549" cy="524477"/>
          </a:xfrm>
        </p:grpSpPr>
        <p:sp>
          <p:nvSpPr>
            <p:cNvPr id="11" name="Free Form 5">
              <a:extLst>
                <a:ext uri="{FF2B5EF4-FFF2-40B4-BE49-F238E27FC236}">
                  <a16:creationId xmlns:a16="http://schemas.microsoft.com/office/drawing/2014/main" id="{16B9A797-529D-4847-8D4E-D4EB7EAACDD9}"/>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 name="Rectangle 11">
              <a:extLst>
                <a:ext uri="{FF2B5EF4-FFF2-40B4-BE49-F238E27FC236}">
                  <a16:creationId xmlns:a16="http://schemas.microsoft.com/office/drawing/2014/main" id="{91DBD3C1-A9AA-4B76-828D-22C8E9775ACD}"/>
                </a:ext>
              </a:extLst>
            </p:cNvPr>
            <p:cNvSpPr/>
            <p:nvPr/>
          </p:nvSpPr>
          <p:spPr>
            <a:xfrm>
              <a:off x="6907271" y="2889336"/>
              <a:ext cx="2045495" cy="524477"/>
            </a:xfrm>
            <a:prstGeom prst="rect">
              <a:avLst/>
            </a:prstGeom>
          </p:spPr>
          <p:txBody>
            <a:bodyPr wrap="square">
              <a:spAutoFit/>
            </a:bodyPr>
            <a:lstStyle/>
            <a:p txid="da70eb9be2b267b74b7a47f5840af7a2">
              <a:r>
                <a:rPr dirty="0" lang="en-NO" spc="100" sz="2400"/>
                <a:t>Provinces</a:t>
              </a:r>
            </a:p>
          </p:txBody>
        </p:sp>
      </p:grpSp>
      <p:grpSp>
        <p:nvGrpSpPr>
          <p:cNvPr id="13" name="Group 12">
            <a:extLst>
              <a:ext uri="{FF2B5EF4-FFF2-40B4-BE49-F238E27FC236}">
                <a16:creationId xmlns:a16="http://schemas.microsoft.com/office/drawing/2014/main" id="{5A928BBB-7EEC-4B0E-9487-E6DE6FE162E1}"/>
              </a:ext>
            </a:extLst>
          </p:cNvPr>
          <p:cNvGrpSpPr/>
          <p:nvPr/>
        </p:nvGrpSpPr>
        <p:grpSpPr>
          <a:xfrm>
            <a:off x="8715493" y="3746286"/>
            <a:ext cx="2419460" cy="461665"/>
            <a:chOff x="6259524" y="3576774"/>
            <a:chExt cx="3177833" cy="524476"/>
          </a:xfrm>
        </p:grpSpPr>
        <p:sp>
          <p:nvSpPr>
            <p:cNvPr id="14" name="Free Form 4">
              <a:extLst>
                <a:ext uri="{FF2B5EF4-FFF2-40B4-BE49-F238E27FC236}">
                  <a16:creationId xmlns:a16="http://schemas.microsoft.com/office/drawing/2014/main" id="{23B3D292-EFF1-43A7-B0F7-12167E16F841}"/>
                </a:ext>
              </a:extLst>
            </p:cNvPr>
            <p:cNvSpPr/>
            <p:nvPr/>
          </p:nvSpPr>
          <p:spPr>
            <a:xfrm>
              <a:off x="6259524" y="3609309"/>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 name="Rectangle 14">
              <a:extLst>
                <a:ext uri="{FF2B5EF4-FFF2-40B4-BE49-F238E27FC236}">
                  <a16:creationId xmlns:a16="http://schemas.microsoft.com/office/drawing/2014/main" id="{AE70DE46-61E9-491F-B0D5-81C1857BA755}"/>
                </a:ext>
              </a:extLst>
            </p:cNvPr>
            <p:cNvSpPr/>
            <p:nvPr/>
          </p:nvSpPr>
          <p:spPr>
            <a:xfrm>
              <a:off x="6596478" y="3576774"/>
              <a:ext cx="2161560" cy="524476"/>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6" name="Group 15">
            <a:extLst>
              <a:ext uri="{FF2B5EF4-FFF2-40B4-BE49-F238E27FC236}">
                <a16:creationId xmlns:a16="http://schemas.microsoft.com/office/drawing/2014/main" id="{D51D0890-0F0A-4082-8207-76AAC8864A1E}"/>
              </a:ext>
            </a:extLst>
          </p:cNvPr>
          <p:cNvGrpSpPr/>
          <p:nvPr/>
        </p:nvGrpSpPr>
        <p:grpSpPr>
          <a:xfrm>
            <a:off x="8972035" y="4456297"/>
            <a:ext cx="2402961" cy="461665"/>
            <a:chOff x="7587200" y="4771301"/>
            <a:chExt cx="2729895" cy="524477"/>
          </a:xfrm>
        </p:grpSpPr>
        <p:sp>
          <p:nvSpPr>
            <p:cNvPr id="17" name="Free Form 3">
              <a:extLst>
                <a:ext uri="{FF2B5EF4-FFF2-40B4-BE49-F238E27FC236}">
                  <a16:creationId xmlns:a16="http://schemas.microsoft.com/office/drawing/2014/main" id="{67249CA6-F568-483D-975A-F3F53DF297A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8" name="Rectangle 17">
              <a:extLst>
                <a:ext uri="{FF2B5EF4-FFF2-40B4-BE49-F238E27FC236}">
                  <a16:creationId xmlns:a16="http://schemas.microsoft.com/office/drawing/2014/main" id="{4C5B8F0B-09F1-439D-A7B2-A72031ACFB35}"/>
                </a:ext>
              </a:extLst>
            </p:cNvPr>
            <p:cNvSpPr/>
            <p:nvPr/>
          </p:nvSpPr>
          <p:spPr>
            <a:xfrm>
              <a:off x="8070463" y="4771301"/>
              <a:ext cx="1965156" cy="524477"/>
            </a:xfrm>
            <a:prstGeom prst="rect">
              <a:avLst/>
            </a:prstGeom>
          </p:spPr>
          <p:txBody>
            <a:bodyPr wrap="square">
              <a:spAutoFit/>
            </a:bodyPr>
            <a:lstStyle/>
            <a:p txid="beed44dfdf514240cb26cec17e6941fb">
              <a:r>
                <a:rPr dirty="0" lang="en-NO" spc="100" sz="2400"/>
                <a:t>Établissements</a:t>
              </a:r>
              <a:r>
                <a:rPr dirty="0" lang="en-NO" sz="2400"/>
                <a:t> </a:t>
              </a:r>
            </a:p>
          </p:txBody>
        </p:sp>
      </p:grpSp>
      <p:grpSp>
        <p:nvGrpSpPr>
          <p:cNvPr id="19" name="Group 18">
            <a:extLst>
              <a:ext uri="{FF2B5EF4-FFF2-40B4-BE49-F238E27FC236}">
                <a16:creationId xmlns:a16="http://schemas.microsoft.com/office/drawing/2014/main" id="{22B2ABA9-728C-4ABD-BD84-AEA00FA2EB46}"/>
              </a:ext>
            </a:extLst>
          </p:cNvPr>
          <p:cNvGrpSpPr/>
          <p:nvPr/>
        </p:nvGrpSpPr>
        <p:grpSpPr>
          <a:xfrm>
            <a:off x="6445939" y="2296563"/>
            <a:ext cx="2962656" cy="2879794"/>
            <a:chOff x="4228680" y="1858483"/>
            <a:chExt cx="3691573" cy="3588323"/>
          </a:xfrm>
        </p:grpSpPr>
        <p:sp>
          <p:nvSpPr>
            <p:cNvPr id="20" name="Free Form 7">
              <a:extLst>
                <a:ext uri="{FF2B5EF4-FFF2-40B4-BE49-F238E27FC236}">
                  <a16:creationId xmlns:a16="http://schemas.microsoft.com/office/drawing/2014/main" id="{99FD3698-9279-40BE-8A43-154B428B9F09}"/>
                </a:ext>
              </a:extLst>
            </p:cNvPr>
            <p:cNvSpPr/>
            <p:nvPr/>
          </p:nvSpPr>
          <p:spPr>
            <a:xfrm>
              <a:off x="4244754" y="2210509"/>
              <a:ext cx="3637627" cy="3236297"/>
            </a:xfrm>
            <a:custGeom>
              <a:avLst/>
              <a:gdLst/>
              <a:ahLst/>
              <a:cxnLst/>
              <a:rect b="0" l="0" r="0" t="0"/>
              <a:pathLst>
                <a:path h="4776849" w="5369222">
                  <a:moveTo>
                    <a:pt x="105302" y="4776849"/>
                  </a:moveTo>
                  <a:lnTo>
                    <a:pt x="5263908" y="4776849"/>
                  </a:lnTo>
                  <a:cubicBezTo>
                    <a:pt x="5328513" y="4776849"/>
                    <a:pt x="5369222" y="4707318"/>
                    <a:pt x="5337584" y="4650979"/>
                  </a:cubicBezTo>
                  <a:lnTo>
                    <a:pt x="2758269" y="57497"/>
                  </a:lnTo>
                  <a:cubicBezTo>
                    <a:pt x="2725984" y="0"/>
                    <a:pt x="2643225" y="0"/>
                    <a:pt x="2610941" y="57497"/>
                  </a:cubicBezTo>
                  <a:lnTo>
                    <a:pt x="31626" y="4650991"/>
                  </a:lnTo>
                  <a:cubicBezTo>
                    <a:pt x="0" y="4707318"/>
                    <a:pt x="40709" y="4776849"/>
                    <a:pt x="105302" y="4776849"/>
                  </a:cubicBezTo>
                  <a:close/>
                </a:path>
              </a:pathLst>
            </a:custGeom>
            <a:solidFill>
              <a:schemeClr val="bg1">
                <a:lumMod val="50000"/>
              </a:schemeClr>
            </a:solidFill>
            <a:ln cap="flat" cmpd="sng" w="0">
              <a:noFill/>
              <a:prstDash val="solid"/>
              <a:miter lim="800000"/>
            </a:ln>
          </p:spPr>
          <p:txBody>
            <a:bodyPr anchor="ctr">
              <a:spAutoFit/>
            </a:bodyPr>
            <a:lstStyle/>
            <a:p>
              <a:pPr algn="ctr"/>
              <a:endParaRPr dirty="0" lang="en-US"/>
            </a:p>
          </p:txBody>
        </p:sp>
        <p:sp>
          <p:nvSpPr>
            <p:cNvPr id="21" name="Free Form 8">
              <a:extLst>
                <a:ext uri="{FF2B5EF4-FFF2-40B4-BE49-F238E27FC236}">
                  <a16:creationId xmlns:a16="http://schemas.microsoft.com/office/drawing/2014/main" id="{CCCB8FAA-7C53-473A-8ED7-CF4DE11AD6FF}"/>
                </a:ext>
              </a:extLst>
            </p:cNvPr>
            <p:cNvSpPr/>
            <p:nvPr/>
          </p:nvSpPr>
          <p:spPr>
            <a:xfrm>
              <a:off x="4228680" y="4471347"/>
              <a:ext cx="3691573" cy="674291"/>
            </a:xfrm>
            <a:custGeom>
              <a:avLst/>
              <a:gdLst/>
              <a:ahLst/>
              <a:cxnLst/>
              <a:rect b="0" l="0" r="0" t="0"/>
              <a:pathLst>
                <a:path h="995269" w="5448848">
                  <a:moveTo>
                    <a:pt x="5448848" y="995269"/>
                  </a:moveTo>
                  <a:lnTo>
                    <a:pt x="4889991" y="0"/>
                  </a:lnTo>
                  <a:lnTo>
                    <a:pt x="558844" y="0"/>
                  </a:lnTo>
                  <a:lnTo>
                    <a:pt x="0" y="995269"/>
                  </a:lnTo>
                  <a:lnTo>
                    <a:pt x="5448836" y="995269"/>
                  </a:lnTo>
                  <a:close/>
                </a:path>
              </a:pathLst>
            </a:custGeom>
            <a:solidFill>
              <a:schemeClr val="accent1">
                <a:lumMod val="20000"/>
                <a:lumOff val="80000"/>
              </a:schemeClr>
            </a:solidFill>
            <a:ln cap="flat" cmpd="sng" w="0">
              <a:noFill/>
              <a:prstDash val="solid"/>
              <a:miter lim="800000"/>
            </a:ln>
          </p:spPr>
          <p:txBody>
            <a:bodyPr anchor="ctr">
              <a:spAutoFit/>
            </a:bodyPr>
            <a:lstStyle/>
            <a:p>
              <a:pPr algn="ctr"/>
              <a:endParaRPr lang="en-US"/>
            </a:p>
          </p:txBody>
        </p:sp>
        <p:sp>
          <p:nvSpPr>
            <p:cNvPr id="22" name="Free Form 9">
              <a:extLst>
                <a:ext uri="{FF2B5EF4-FFF2-40B4-BE49-F238E27FC236}">
                  <a16:creationId xmlns:a16="http://schemas.microsoft.com/office/drawing/2014/main" id="{E8C3A0E3-DEEC-40DA-AF3C-2E1E56D1BBF0}"/>
                </a:ext>
              </a:extLst>
            </p:cNvPr>
            <p:cNvSpPr/>
            <p:nvPr/>
          </p:nvSpPr>
          <p:spPr>
            <a:xfrm>
              <a:off x="4701956" y="3628489"/>
              <a:ext cx="2745015" cy="674283"/>
            </a:xfrm>
            <a:custGeom>
              <a:avLst/>
              <a:gdLst/>
              <a:ahLst/>
              <a:cxnLst/>
              <a:rect b="0" l="0" r="0" t="0"/>
              <a:pathLst>
                <a:path h="995257" w="4051706">
                  <a:moveTo>
                    <a:pt x="3492849" y="0"/>
                  </a:moveTo>
                  <a:lnTo>
                    <a:pt x="558856" y="0"/>
                  </a:lnTo>
                  <a:cubicBezTo>
                    <a:pt x="558856" y="0"/>
                    <a:pt x="558856" y="0"/>
                    <a:pt x="558856" y="0"/>
                  </a:cubicBezTo>
                  <a:lnTo>
                    <a:pt x="0" y="995257"/>
                  </a:lnTo>
                  <a:lnTo>
                    <a:pt x="0" y="995257"/>
                  </a:lnTo>
                  <a:lnTo>
                    <a:pt x="4051706" y="995257"/>
                  </a:lnTo>
                  <a:close/>
                </a:path>
              </a:pathLst>
            </a:custGeom>
            <a:solidFill>
              <a:schemeClr val="accent1">
                <a:lumMod val="60000"/>
                <a:lumOff val="40000"/>
              </a:schemeClr>
            </a:solidFill>
            <a:ln cap="flat" cmpd="sng" w="0">
              <a:noFill/>
              <a:prstDash val="solid"/>
              <a:miter lim="800000"/>
            </a:ln>
          </p:spPr>
          <p:txBody>
            <a:bodyPr anchor="ctr">
              <a:spAutoFit/>
            </a:bodyPr>
            <a:lstStyle/>
            <a:p>
              <a:pPr algn="ctr"/>
              <a:endParaRPr dirty="0" lang="en-US"/>
            </a:p>
          </p:txBody>
        </p:sp>
        <p:sp>
          <p:nvSpPr>
            <p:cNvPr id="23" name="Free Form 10">
              <a:extLst>
                <a:ext uri="{FF2B5EF4-FFF2-40B4-BE49-F238E27FC236}">
                  <a16:creationId xmlns:a16="http://schemas.microsoft.com/office/drawing/2014/main" id="{93889AEB-F0BE-4D87-B782-BD6DEAA3F5D9}"/>
                </a:ext>
              </a:extLst>
            </p:cNvPr>
            <p:cNvSpPr/>
            <p:nvPr/>
          </p:nvSpPr>
          <p:spPr>
            <a:xfrm>
              <a:off x="5175229" y="2785632"/>
              <a:ext cx="1798457" cy="674283"/>
            </a:xfrm>
            <a:custGeom>
              <a:avLst/>
              <a:gdLst/>
              <a:ahLst/>
              <a:cxnLst/>
              <a:rect b="0" l="0" r="0" t="0"/>
              <a:pathLst>
                <a:path h="995257" w="2654564">
                  <a:moveTo>
                    <a:pt x="2095719" y="0"/>
                  </a:moveTo>
                  <a:lnTo>
                    <a:pt x="558856" y="0"/>
                  </a:lnTo>
                  <a:lnTo>
                    <a:pt x="0" y="995257"/>
                  </a:lnTo>
                  <a:lnTo>
                    <a:pt x="2654564" y="995257"/>
                  </a:lnTo>
                  <a:close/>
                </a:path>
              </a:pathLst>
            </a:custGeom>
            <a:solidFill>
              <a:schemeClr val="tx2">
                <a:lumMod val="40000"/>
                <a:lumOff val="60000"/>
              </a:schemeClr>
            </a:solidFill>
            <a:ln cap="flat" cmpd="sng" w="0">
              <a:noFill/>
              <a:prstDash val="solid"/>
              <a:miter lim="800000"/>
            </a:ln>
          </p:spPr>
          <p:txBody>
            <a:bodyPr anchor="ctr">
              <a:spAutoFit/>
            </a:bodyPr>
            <a:lstStyle/>
            <a:p>
              <a:pPr algn="ctr"/>
              <a:endParaRPr lang="en-US"/>
            </a:p>
          </p:txBody>
        </p:sp>
        <p:sp>
          <p:nvSpPr>
            <p:cNvPr id="24" name="Free Form 11">
              <a:extLst>
                <a:ext uri="{FF2B5EF4-FFF2-40B4-BE49-F238E27FC236}">
                  <a16:creationId xmlns:a16="http://schemas.microsoft.com/office/drawing/2014/main" id="{7ECF405E-4DE8-43C1-9680-3BB1C5B22C32}"/>
                </a:ext>
              </a:extLst>
            </p:cNvPr>
            <p:cNvSpPr/>
            <p:nvPr/>
          </p:nvSpPr>
          <p:spPr>
            <a:xfrm>
              <a:off x="5648510" y="1858483"/>
              <a:ext cx="851907" cy="758577"/>
            </a:xfrm>
            <a:custGeom>
              <a:avLst/>
              <a:gdLst/>
              <a:ahLst/>
              <a:cxnLst/>
              <a:rect b="0" l="0" r="0" t="0"/>
              <a:pathLst>
                <a:path h="1119676" w="1257434">
                  <a:moveTo>
                    <a:pt x="628717" y="0"/>
                  </a:moveTo>
                  <a:lnTo>
                    <a:pt x="0" y="1119676"/>
                  </a:lnTo>
                  <a:lnTo>
                    <a:pt x="1257434" y="1119676"/>
                  </a:lnTo>
                  <a:close/>
                </a:path>
              </a:pathLst>
            </a:custGeom>
            <a:solidFill>
              <a:schemeClr val="tx2">
                <a:lumMod val="60000"/>
                <a:lumOff val="40000"/>
              </a:schemeClr>
            </a:solidFill>
            <a:ln cap="flat" cmpd="sng" w="0">
              <a:noFill/>
              <a:prstDash val="solid"/>
              <a:miter lim="800000"/>
            </a:ln>
          </p:spPr>
          <p:txBody>
            <a:bodyPr anchor="ctr">
              <a:spAutoFit/>
            </a:bodyPr>
            <a:lstStyle/>
            <a:p>
              <a:pPr algn="ctr"/>
              <a:endParaRPr lang="en-US"/>
            </a:p>
          </p:txBody>
        </p:sp>
      </p:grpSp>
      <p:sp>
        <p:nvSpPr>
          <p:cNvPr id="25" name="Freeform: Shape 24">
            <a:extLst>
              <a:ext uri="{FF2B5EF4-FFF2-40B4-BE49-F238E27FC236}">
                <a16:creationId xmlns:a16="http://schemas.microsoft.com/office/drawing/2014/main" id="{BF76795D-4CE3-485B-A948-CE87D0B5F526}"/>
              </a:ext>
            </a:extLst>
          </p:cNvPr>
          <p:cNvSpPr/>
          <p:nvPr/>
        </p:nvSpPr>
        <p:spPr>
          <a:xfrm>
            <a:off x="6952650" y="4534449"/>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355A23E3-080B-471B-B25D-56930612FF01}"/>
              </a:ext>
            </a:extLst>
          </p:cNvPr>
          <p:cNvSpPr/>
          <p:nvPr/>
        </p:nvSpPr>
        <p:spPr>
          <a:xfrm>
            <a:off x="7372787" y="4534449"/>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3448FEB7-08BC-405A-A165-C0BB8F95E1D1}"/>
              </a:ext>
            </a:extLst>
          </p:cNvPr>
          <p:cNvSpPr/>
          <p:nvPr/>
        </p:nvSpPr>
        <p:spPr>
          <a:xfrm>
            <a:off x="7792924" y="4534449"/>
            <a:ext cx="270359" cy="27183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DBEE6DA4-01FD-49D9-AA0D-C79DC6751AFD}"/>
              </a:ext>
            </a:extLst>
          </p:cNvPr>
          <p:cNvSpPr/>
          <p:nvPr/>
        </p:nvSpPr>
        <p:spPr>
          <a:xfrm>
            <a:off x="8213064" y="4534449"/>
            <a:ext cx="270359" cy="27183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CA025874-58E8-4E11-910C-8E63CBC5C82F}"/>
              </a:ext>
            </a:extLst>
          </p:cNvPr>
          <p:cNvSpPr/>
          <p:nvPr/>
        </p:nvSpPr>
        <p:spPr>
          <a:xfrm>
            <a:off x="8633205" y="4534449"/>
            <a:ext cx="270359" cy="27183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D0780472-D5FE-4950-8029-3E96C6F7D8D9}"/>
              </a:ext>
            </a:extLst>
          </p:cNvPr>
          <p:cNvSpPr/>
          <p:nvPr/>
        </p:nvSpPr>
        <p:spPr>
          <a:xfrm>
            <a:off x="7205588" y="3844501"/>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9CA8C1F2-5BE3-4FD7-ACF3-81FB4247131C}"/>
              </a:ext>
            </a:extLst>
          </p:cNvPr>
          <p:cNvSpPr/>
          <p:nvPr/>
        </p:nvSpPr>
        <p:spPr>
          <a:xfrm>
            <a:off x="7439394" y="3844501"/>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B3B107A0-E901-447D-997C-D37B84BF8AD3}"/>
              </a:ext>
            </a:extLst>
          </p:cNvPr>
          <p:cNvSpPr/>
          <p:nvPr/>
        </p:nvSpPr>
        <p:spPr>
          <a:xfrm>
            <a:off x="8110606" y="3844501"/>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597A1A95-AF67-4975-AB30-CFC728761D64}"/>
              </a:ext>
            </a:extLst>
          </p:cNvPr>
          <p:cNvSpPr/>
          <p:nvPr/>
        </p:nvSpPr>
        <p:spPr>
          <a:xfrm>
            <a:off x="8344412" y="3844501"/>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12DBDD9-1F8E-4EDB-A940-313CF378EB02}"/>
              </a:ext>
            </a:extLst>
          </p:cNvPr>
          <p:cNvSpPr/>
          <p:nvPr/>
        </p:nvSpPr>
        <p:spPr>
          <a:xfrm>
            <a:off x="7486072" y="3203541"/>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8D1A3511-5C2C-4EE3-856A-76D3F4F93E50}"/>
              </a:ext>
            </a:extLst>
          </p:cNvPr>
          <p:cNvSpPr/>
          <p:nvPr/>
        </p:nvSpPr>
        <p:spPr>
          <a:xfrm>
            <a:off x="7719878" y="3203541"/>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DAF6AB85-9F1E-435F-9A64-8503006B05DA}"/>
              </a:ext>
            </a:extLst>
          </p:cNvPr>
          <p:cNvSpPr/>
          <p:nvPr/>
        </p:nvSpPr>
        <p:spPr>
          <a:xfrm>
            <a:off x="7862167" y="3203541"/>
            <a:ext cx="270356" cy="271831"/>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a:endParaRPr lang="es-ES"/>
          </a:p>
        </p:txBody>
      </p:sp>
      <p:sp>
        <p:nvSpPr>
          <p:cNvPr id="37" name="Freeform: Shape 36">
            <a:extLst>
              <a:ext uri="{FF2B5EF4-FFF2-40B4-BE49-F238E27FC236}">
                <a16:creationId xmlns:a16="http://schemas.microsoft.com/office/drawing/2014/main" id="{29505691-401A-493D-8379-E7BF012A1493}"/>
              </a:ext>
            </a:extLst>
          </p:cNvPr>
          <p:cNvSpPr/>
          <p:nvPr/>
        </p:nvSpPr>
        <p:spPr>
          <a:xfrm>
            <a:off x="8095973" y="3203541"/>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E2916-219E-487F-B8F7-AF9A07EB85B4}"/>
              </a:ext>
            </a:extLst>
          </p:cNvPr>
          <p:cNvSpPr/>
          <p:nvPr/>
        </p:nvSpPr>
        <p:spPr>
          <a:xfrm>
            <a:off x="7783342" y="2550817"/>
            <a:ext cx="270356" cy="271831"/>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a:endParaRPr lang="es-ES"/>
          </a:p>
        </p:txBody>
      </p:sp>
      <p:pic>
        <p:nvPicPr>
          <p:cNvPr id="40" name="Graphic 39">
            <a:extLst>
              <a:ext uri="{FF2B5EF4-FFF2-40B4-BE49-F238E27FC236}">
                <a16:creationId xmlns:a16="http://schemas.microsoft.com/office/drawing/2014/main" id="{BD300CB3-F5AA-408E-B31B-10A12AB48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40720" y="2345677"/>
            <a:ext cx="2212613" cy="2212613"/>
          </a:xfrm>
          <a:prstGeom prst="rect">
            <a:avLst/>
          </a:prstGeom>
        </p:spPr>
      </p:pic>
      <p:sp>
        <p:nvSpPr>
          <p:cNvPr id="41" name="TextBox 40">
            <a:extLst>
              <a:ext uri="{FF2B5EF4-FFF2-40B4-BE49-F238E27FC236}">
                <a16:creationId xmlns:a16="http://schemas.microsoft.com/office/drawing/2014/main" id="{84E59FDE-20E5-4AED-844D-BF377FDCBB59}"/>
              </a:ext>
            </a:extLst>
          </p:cNvPr>
          <p:cNvSpPr txBox="1"/>
          <p:nvPr/>
        </p:nvSpPr>
        <p:spPr>
          <a:xfrm>
            <a:off x="1333500" y="1388125"/>
            <a:ext cx="5837021" cy="461665"/>
          </a:xfrm>
          <a:prstGeom prst="rect">
            <a:avLst/>
          </a:prstGeom>
          <a:noFill/>
        </p:spPr>
        <p:txBody>
          <a:bodyPr rtlCol="0" wrap="square">
            <a:spAutoFit/>
          </a:bodyPr>
          <a:lstStyle/>
          <a:p txid="960804988e8f233dfd7744eb75877886">
            <a:pPr algn="l" indent="-342900" marL="342900">
              <a:buClr>
                <a:srgbClr val="008CCF"/>
              </a:buClr>
              <a:buFont charset="-79" pitchFamily="2" typeface="Rubik"/>
              <a:buChar char="•"/>
            </a:pPr>
            <a:r>
              <a:rPr lang="es-ES" sz="2400"/>
              <a:t>Dépend du niveau d'accès des utilisateurs</a:t>
            </a:r>
          </a:p>
        </p:txBody>
      </p:sp>
    </p:spTree>
    <p:custDataLst>
      <p:tags r:id="rId1"/>
    </p:custDataLst>
    <p:extLst>
      <p:ext uri="{BB962C8B-B14F-4D97-AF65-F5344CB8AC3E}">
        <p14:creationId xmlns:p14="http://schemas.microsoft.com/office/powerpoint/2010/main" val="1494098362"/>
      </p:ext>
    </p:extLst>
  </p:cSld>
  <p:clrMapOvr>
    <a:masterClrMapping/>
  </p:clrMapOvr>
  <mc:AlternateContent xmlns:mc="http://schemas.openxmlformats.org/markup-compatibility/2006" xmlns:p159="http://schemas.microsoft.com/office/powerpoint/2015/09/main">
    <mc:Choice Requires="p159">
      <p:transition advTm="23088">
        <p159:morph option="byObject"/>
      </p:transition>
    </mc:Choice>
    <mc:Fallback xmlns="">
      <p:transition advTm="2308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1"/>
                                        </p:tgtEl>
                                        <p:attrNameLst>
                                          <p:attrName>style.visibility</p:attrName>
                                        </p:attrNameLst>
                                      </p:cBhvr>
                                      <p:to>
                                        <p:strVal val="visible"/>
                                      </p:to>
                                    </p:set>
                                    <p:animEffect filter="fade" transition="in">
                                      <p:cBhvr>
                                        <p:cTn dur="500" id="17"/>
                                        <p:tgtEl>
                                          <p:spTgt spid="4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7"/>
                                        </p:tgtEl>
                                        <p:attrNameLst>
                                          <p:attrName>style.visibility</p:attrName>
                                        </p:attrNameLst>
                                      </p:cBhvr>
                                      <p:to>
                                        <p:strVal val="visible"/>
                                      </p:to>
                                    </p:set>
                                    <p:animEffect filter="fade" transition="in">
                                      <p:cBhvr>
                                        <p:cTn dur="500" id="22"/>
                                        <p:tgtEl>
                                          <p:spTgt spid="7"/>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3"/>
                                        </p:tgtEl>
                                        <p:attrNameLst>
                                          <p:attrName>style.visibility</p:attrName>
                                        </p:attrNameLst>
                                      </p:cBhvr>
                                      <p:to>
                                        <p:strVal val="visible"/>
                                      </p:to>
                                    </p:set>
                                    <p:animEffect filter="fade" transition="in">
                                      <p:cBhvr>
                                        <p:cTn dur="500" id="28"/>
                                        <p:tgtEl>
                                          <p:spTgt spid="13"/>
                                        </p:tgtEl>
                                      </p:cBhvr>
                                    </p:animEffect>
                                  </p:childTnLst>
                                </p:cTn>
                              </p:par>
                              <p:par>
                                <p:cTn fill="hold" id="29" nodeType="withEffect" presetClass="entr" presetID="10" presetSubtype="0">
                                  <p:stCondLst>
                                    <p:cond delay="0"/>
                                  </p:stCondLst>
                                  <p:childTnLst>
                                    <p:set>
                                      <p:cBhvr>
                                        <p:cTn dur="1" fill="hold" id="30">
                                          <p:stCondLst>
                                            <p:cond delay="0"/>
                                          </p:stCondLst>
                                        </p:cTn>
                                        <p:tgtEl>
                                          <p:spTgt spid="16"/>
                                        </p:tgtEl>
                                        <p:attrNameLst>
                                          <p:attrName>style.visibility</p:attrName>
                                        </p:attrNameLst>
                                      </p:cBhvr>
                                      <p:to>
                                        <p:strVal val="visible"/>
                                      </p:to>
                                    </p:set>
                                    <p:animEffect filter="fade" transition="in">
                                      <p:cBhvr>
                                        <p:cTn dur="500" id="31"/>
                                        <p:tgtEl>
                                          <p:spTgt spid="16"/>
                                        </p:tgtEl>
                                      </p:cBhvr>
                                    </p:animEffect>
                                  </p:childTnLst>
                                </p:cTn>
                              </p:par>
                              <p:par>
                                <p:cTn fill="hold"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par>
                                <p:cTn fill="hold" grpId="0" id="40" nodeType="withEffect" presetClass="entr" presetID="10" presetSubtype="0">
                                  <p:stCondLst>
                                    <p:cond delay="0"/>
                                  </p:stCondLst>
                                  <p:childTnLst>
                                    <p:set>
                                      <p:cBhvr>
                                        <p:cTn dur="1" fill="hold" id="41">
                                          <p:stCondLst>
                                            <p:cond delay="0"/>
                                          </p:stCondLst>
                                        </p:cTn>
                                        <p:tgtEl>
                                          <p:spTgt spid="26"/>
                                        </p:tgtEl>
                                        <p:attrNameLst>
                                          <p:attrName>style.visibility</p:attrName>
                                        </p:attrNameLst>
                                      </p:cBhvr>
                                      <p:to>
                                        <p:strVal val="visible"/>
                                      </p:to>
                                    </p:set>
                                    <p:animEffect filter="fade" transition="in">
                                      <p:cBhvr>
                                        <p:cTn dur="500" id="42"/>
                                        <p:tgtEl>
                                          <p:spTgt spid="26"/>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28"/>
                                        </p:tgtEl>
                                        <p:attrNameLst>
                                          <p:attrName>style.visibility</p:attrName>
                                        </p:attrNameLst>
                                      </p:cBhvr>
                                      <p:to>
                                        <p:strVal val="visible"/>
                                      </p:to>
                                    </p:set>
                                    <p:animEffect filter="fade" transition="in">
                                      <p:cBhvr>
                                        <p:cTn dur="500" id="48"/>
                                        <p:tgtEl>
                                          <p:spTgt spid="28"/>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29"/>
                                        </p:tgtEl>
                                        <p:attrNameLst>
                                          <p:attrName>style.visibility</p:attrName>
                                        </p:attrNameLst>
                                      </p:cBhvr>
                                      <p:to>
                                        <p:strVal val="visible"/>
                                      </p:to>
                                    </p:set>
                                    <p:animEffect filter="fade" transition="in">
                                      <p:cBhvr>
                                        <p:cTn dur="500" id="51"/>
                                        <p:tgtEl>
                                          <p:spTgt spid="29"/>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30"/>
                                        </p:tgtEl>
                                        <p:attrNameLst>
                                          <p:attrName>style.visibility</p:attrName>
                                        </p:attrNameLst>
                                      </p:cBhvr>
                                      <p:to>
                                        <p:strVal val="visible"/>
                                      </p:to>
                                    </p:set>
                                    <p:animEffect filter="fade" transition="in">
                                      <p:cBhvr>
                                        <p:cTn dur="500" id="54"/>
                                        <p:tgtEl>
                                          <p:spTgt spid="30"/>
                                        </p:tgtEl>
                                      </p:cBhvr>
                                    </p:animEffect>
                                  </p:childTnLst>
                                </p:cTn>
                              </p:par>
                              <p:par>
                                <p:cTn fill="hold" grpId="0" id="55" nodeType="withEffect" presetClass="entr" presetID="10" presetSubtype="0">
                                  <p:stCondLst>
                                    <p:cond delay="0"/>
                                  </p:stCondLst>
                                  <p:childTnLst>
                                    <p:set>
                                      <p:cBhvr>
                                        <p:cTn dur="1" fill="hold" id="56">
                                          <p:stCondLst>
                                            <p:cond delay="0"/>
                                          </p:stCondLst>
                                        </p:cTn>
                                        <p:tgtEl>
                                          <p:spTgt spid="31"/>
                                        </p:tgtEl>
                                        <p:attrNameLst>
                                          <p:attrName>style.visibility</p:attrName>
                                        </p:attrNameLst>
                                      </p:cBhvr>
                                      <p:to>
                                        <p:strVal val="visible"/>
                                      </p:to>
                                    </p:set>
                                    <p:animEffect filter="fade" transition="in">
                                      <p:cBhvr>
                                        <p:cTn dur="500" id="57"/>
                                        <p:tgtEl>
                                          <p:spTgt spid="31"/>
                                        </p:tgtEl>
                                      </p:cBhvr>
                                    </p:animEffect>
                                  </p:childTnLst>
                                </p:cTn>
                              </p:par>
                              <p:par>
                                <p:cTn fill="hold" grpId="0" id="58" nodeType="withEffect" presetClass="entr" presetID="10" presetSubtype="0">
                                  <p:stCondLst>
                                    <p:cond delay="0"/>
                                  </p:stCondLst>
                                  <p:childTnLst>
                                    <p:set>
                                      <p:cBhvr>
                                        <p:cTn dur="1" fill="hold" id="59">
                                          <p:stCondLst>
                                            <p:cond delay="0"/>
                                          </p:stCondLst>
                                        </p:cTn>
                                        <p:tgtEl>
                                          <p:spTgt spid="32"/>
                                        </p:tgtEl>
                                        <p:attrNameLst>
                                          <p:attrName>style.visibility</p:attrName>
                                        </p:attrNameLst>
                                      </p:cBhvr>
                                      <p:to>
                                        <p:strVal val="visible"/>
                                      </p:to>
                                    </p:set>
                                    <p:animEffect filter="fade" transition="in">
                                      <p:cBhvr>
                                        <p:cTn dur="500" id="60"/>
                                        <p:tgtEl>
                                          <p:spTgt spid="32"/>
                                        </p:tgtEl>
                                      </p:cBhvr>
                                    </p:animEffect>
                                  </p:childTnLst>
                                </p:cTn>
                              </p:par>
                              <p:par>
                                <p:cTn fill="hold" grpId="0" id="61" nodeType="withEffect" presetClass="entr" presetID="10" presetSubtype="0">
                                  <p:stCondLst>
                                    <p:cond delay="0"/>
                                  </p:stCondLst>
                                  <p:childTnLst>
                                    <p:set>
                                      <p:cBhvr>
                                        <p:cTn dur="1" fill="hold" id="62">
                                          <p:stCondLst>
                                            <p:cond delay="0"/>
                                          </p:stCondLst>
                                        </p:cTn>
                                        <p:tgtEl>
                                          <p:spTgt spid="33"/>
                                        </p:tgtEl>
                                        <p:attrNameLst>
                                          <p:attrName>style.visibility</p:attrName>
                                        </p:attrNameLst>
                                      </p:cBhvr>
                                      <p:to>
                                        <p:strVal val="visible"/>
                                      </p:to>
                                    </p:set>
                                    <p:animEffect filter="fade" transition="in">
                                      <p:cBhvr>
                                        <p:cTn dur="500" id="63"/>
                                        <p:tgtEl>
                                          <p:spTgt spid="33"/>
                                        </p:tgtEl>
                                      </p:cBhvr>
                                    </p:animEffect>
                                  </p:childTnLst>
                                </p:cTn>
                              </p:par>
                              <p:par>
                                <p:cTn fill="hold" grpId="0" id="64" nodeType="withEffect" presetClass="entr" presetID="10"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500" id="66"/>
                                        <p:tgtEl>
                                          <p:spTgt spid="34"/>
                                        </p:tgtEl>
                                      </p:cBhvr>
                                    </p:animEffect>
                                  </p:childTnLst>
                                </p:cTn>
                              </p:par>
                              <p:par>
                                <p:cTn fill="hold" grpId="0" id="67" nodeType="withEffect" presetClass="entr" presetID="10" presetSubtype="0">
                                  <p:stCondLst>
                                    <p:cond delay="0"/>
                                  </p:stCondLst>
                                  <p:childTnLst>
                                    <p:set>
                                      <p:cBhvr>
                                        <p:cTn dur="1" fill="hold" id="68">
                                          <p:stCondLst>
                                            <p:cond delay="0"/>
                                          </p:stCondLst>
                                        </p:cTn>
                                        <p:tgtEl>
                                          <p:spTgt spid="35"/>
                                        </p:tgtEl>
                                        <p:attrNameLst>
                                          <p:attrName>style.visibility</p:attrName>
                                        </p:attrNameLst>
                                      </p:cBhvr>
                                      <p:to>
                                        <p:strVal val="visible"/>
                                      </p:to>
                                    </p:set>
                                    <p:animEffect filter="fade" transition="in">
                                      <p:cBhvr>
                                        <p:cTn dur="500" id="69"/>
                                        <p:tgtEl>
                                          <p:spTgt spid="35"/>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6"/>
                                        </p:tgtEl>
                                        <p:attrNameLst>
                                          <p:attrName>style.visibility</p:attrName>
                                        </p:attrNameLst>
                                      </p:cBhvr>
                                      <p:to>
                                        <p:strVal val="visible"/>
                                      </p:to>
                                    </p:set>
                                    <p:animEffect filter="fade" transition="in">
                                      <p:cBhvr>
                                        <p:cTn dur="500" id="72"/>
                                        <p:tgtEl>
                                          <p:spTgt spid="36"/>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7"/>
                                        </p:tgtEl>
                                        <p:attrNameLst>
                                          <p:attrName>style.visibility</p:attrName>
                                        </p:attrNameLst>
                                      </p:cBhvr>
                                      <p:to>
                                        <p:strVal val="visible"/>
                                      </p:to>
                                    </p:set>
                                    <p:animEffect filter="fade" transition="in">
                                      <p:cBhvr>
                                        <p:cTn dur="500" id="75"/>
                                        <p:tgtEl>
                                          <p:spTgt spid="37"/>
                                        </p:tgtEl>
                                      </p:cBhvr>
                                    </p:animEffect>
                                  </p:childTnLst>
                                </p:cTn>
                              </p:par>
                              <p:par>
                                <p:cTn fill="hold" grpId="0" id="76" nodeType="withEffect" presetClass="entr" presetID="10" presetSubtype="0">
                                  <p:stCondLst>
                                    <p:cond delay="0"/>
                                  </p:stCondLst>
                                  <p:childTnLst>
                                    <p:set>
                                      <p:cBhvr>
                                        <p:cTn dur="1" fill="hold" id="77">
                                          <p:stCondLst>
                                            <p:cond delay="0"/>
                                          </p:stCondLst>
                                        </p:cTn>
                                        <p:tgtEl>
                                          <p:spTgt spid="38"/>
                                        </p:tgtEl>
                                        <p:attrNameLst>
                                          <p:attrName>style.visibility</p:attrName>
                                        </p:attrNameLst>
                                      </p:cBhvr>
                                      <p:to>
                                        <p:strVal val="visible"/>
                                      </p:to>
                                    </p:set>
                                    <p:animEffect filter="fade" transition="in">
                                      <p:cBhvr>
                                        <p:cTn dur="500" id="78"/>
                                        <p:tgtEl>
                                          <p:spTgt spid="38"/>
                                        </p:tgtEl>
                                      </p:cBhvr>
                                    </p:animEffect>
                                  </p:childTnLst>
                                </p:cTn>
                              </p:par>
                            </p:childTnLst>
                          </p:cTn>
                        </p:par>
                      </p:childTnLst>
                    </p:cTn>
                  </p:par>
                  <p:par>
                    <p:cTn fill="hold" id="79">
                      <p:stCondLst>
                        <p:cond delay="indefinite"/>
                      </p:stCondLst>
                      <p:childTnLst>
                        <p:par>
                          <p:cTn fill="hold" id="80">
                            <p:stCondLst>
                              <p:cond delay="0"/>
                            </p:stCondLst>
                            <p:childTnLst>
                              <p:par>
                                <p:cTn fill="hold" grpId="1" id="81" nodeType="clickEffect" presetClass="exit" presetID="10" presetSubtype="0">
                                  <p:stCondLst>
                                    <p:cond delay="0"/>
                                  </p:stCondLst>
                                  <p:childTnLst>
                                    <p:animEffect filter="fade" transition="out">
                                      <p:cBhvr>
                                        <p:cTn dur="500" id="82"/>
                                        <p:tgtEl>
                                          <p:spTgt spid="25"/>
                                        </p:tgtEl>
                                      </p:cBhvr>
                                    </p:animEffect>
                                    <p:set>
                                      <p:cBhvr>
                                        <p:cTn dur="1" fill="hold" id="83">
                                          <p:stCondLst>
                                            <p:cond delay="499"/>
                                          </p:stCondLst>
                                        </p:cTn>
                                        <p:tgtEl>
                                          <p:spTgt spid="25"/>
                                        </p:tgtEl>
                                        <p:attrNameLst>
                                          <p:attrName>style.visibility</p:attrName>
                                        </p:attrNameLst>
                                      </p:cBhvr>
                                      <p:to>
                                        <p:strVal val="hidden"/>
                                      </p:to>
                                    </p:set>
                                  </p:childTnLst>
                                </p:cTn>
                              </p:par>
                              <p:par>
                                <p:cTn fill="hold" grpId="1" id="84" nodeType="withEffect" presetClass="exit" presetID="10" presetSubtype="0">
                                  <p:stCondLst>
                                    <p:cond delay="0"/>
                                  </p:stCondLst>
                                  <p:childTnLst>
                                    <p:animEffect filter="fade" transition="out">
                                      <p:cBhvr>
                                        <p:cTn dur="500" id="85"/>
                                        <p:tgtEl>
                                          <p:spTgt spid="26"/>
                                        </p:tgtEl>
                                      </p:cBhvr>
                                    </p:animEffect>
                                    <p:set>
                                      <p:cBhvr>
                                        <p:cTn dur="1" fill="hold" id="86">
                                          <p:stCondLst>
                                            <p:cond delay="499"/>
                                          </p:stCondLst>
                                        </p:cTn>
                                        <p:tgtEl>
                                          <p:spTgt spid="26"/>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500" id="88"/>
                                        <p:tgtEl>
                                          <p:spTgt spid="27"/>
                                        </p:tgtEl>
                                      </p:cBhvr>
                                    </p:animEffect>
                                    <p:set>
                                      <p:cBhvr>
                                        <p:cTn dur="1" fill="hold" id="89">
                                          <p:stCondLst>
                                            <p:cond delay="499"/>
                                          </p:stCondLst>
                                        </p:cTn>
                                        <p:tgtEl>
                                          <p:spTgt spid="27"/>
                                        </p:tgtEl>
                                        <p:attrNameLst>
                                          <p:attrName>style.visibility</p:attrName>
                                        </p:attrNameLst>
                                      </p:cBhvr>
                                      <p:to>
                                        <p:strVal val="hidden"/>
                                      </p:to>
                                    </p:set>
                                  </p:childTnLst>
                                </p:cTn>
                              </p:par>
                              <p:par>
                                <p:cTn fill="hold" grpId="1" id="90" nodeType="withEffect" presetClass="exit" presetID="10" presetSubtype="0">
                                  <p:stCondLst>
                                    <p:cond delay="0"/>
                                  </p:stCondLst>
                                  <p:childTnLst>
                                    <p:animEffect filter="fade" transition="out">
                                      <p:cBhvr>
                                        <p:cTn dur="500" id="91"/>
                                        <p:tgtEl>
                                          <p:spTgt spid="28"/>
                                        </p:tgtEl>
                                      </p:cBhvr>
                                    </p:animEffect>
                                    <p:set>
                                      <p:cBhvr>
                                        <p:cTn dur="1" fill="hold" id="92">
                                          <p:stCondLst>
                                            <p:cond delay="499"/>
                                          </p:stCondLst>
                                        </p:cTn>
                                        <p:tgtEl>
                                          <p:spTgt spid="28"/>
                                        </p:tgtEl>
                                        <p:attrNameLst>
                                          <p:attrName>style.visibility</p:attrName>
                                        </p:attrNameLst>
                                      </p:cBhvr>
                                      <p:to>
                                        <p:strVal val="hidden"/>
                                      </p:to>
                                    </p:set>
                                  </p:childTnLst>
                                </p:cTn>
                              </p:par>
                              <p:par>
                                <p:cTn fill="hold" grpId="1" id="93" nodeType="withEffect" presetClass="exit" presetID="10" presetSubtype="0">
                                  <p:stCondLst>
                                    <p:cond delay="0"/>
                                  </p:stCondLst>
                                  <p:childTnLst>
                                    <p:animEffect filter="fade" transition="out">
                                      <p:cBhvr>
                                        <p:cTn dur="500" id="94"/>
                                        <p:tgtEl>
                                          <p:spTgt spid="29"/>
                                        </p:tgtEl>
                                      </p:cBhvr>
                                    </p:animEffect>
                                    <p:set>
                                      <p:cBhvr>
                                        <p:cTn dur="1" fill="hold" id="95">
                                          <p:stCondLst>
                                            <p:cond delay="499"/>
                                          </p:stCondLst>
                                        </p:cTn>
                                        <p:tgtEl>
                                          <p:spTgt spid="29"/>
                                        </p:tgtEl>
                                        <p:attrNameLst>
                                          <p:attrName>style.visibility</p:attrName>
                                        </p:attrNameLst>
                                      </p:cBhvr>
                                      <p:to>
                                        <p:strVal val="hidden"/>
                                      </p:to>
                                    </p:set>
                                  </p:childTnLst>
                                </p:cTn>
                              </p:par>
                              <p:par>
                                <p:cTn fill="hold" grpId="1" id="96" nodeType="with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par>
                                <p:cTn fill="hold" grpId="1" id="99" nodeType="withEffect" presetClass="exit" presetID="10" presetSubtype="0">
                                  <p:stCondLst>
                                    <p:cond delay="0"/>
                                  </p:stCondLst>
                                  <p:childTnLst>
                                    <p:animEffect filter="fade" transition="out">
                                      <p:cBhvr>
                                        <p:cTn dur="500" id="100"/>
                                        <p:tgtEl>
                                          <p:spTgt spid="31"/>
                                        </p:tgtEl>
                                      </p:cBhvr>
                                    </p:animEffect>
                                    <p:set>
                                      <p:cBhvr>
                                        <p:cTn dur="1" fill="hold" id="101">
                                          <p:stCondLst>
                                            <p:cond delay="499"/>
                                          </p:stCondLst>
                                        </p:cTn>
                                        <p:tgtEl>
                                          <p:spTgt spid="31"/>
                                        </p:tgtEl>
                                        <p:attrNameLst>
                                          <p:attrName>style.visibility</p:attrName>
                                        </p:attrNameLst>
                                      </p:cBhvr>
                                      <p:to>
                                        <p:strVal val="hidden"/>
                                      </p:to>
                                    </p:set>
                                  </p:childTnLst>
                                </p:cTn>
                              </p:par>
                              <p:par>
                                <p:cTn fill="hold" grpId="1" id="102" nodeType="withEffect" presetClass="exit" presetID="10" presetSubtype="0">
                                  <p:stCondLst>
                                    <p:cond delay="0"/>
                                  </p:stCondLst>
                                  <p:childTnLst>
                                    <p:animEffect filter="fade" transition="out">
                                      <p:cBhvr>
                                        <p:cTn dur="500" id="103"/>
                                        <p:tgtEl>
                                          <p:spTgt spid="32"/>
                                        </p:tgtEl>
                                      </p:cBhvr>
                                    </p:animEffect>
                                    <p:set>
                                      <p:cBhvr>
                                        <p:cTn dur="1" fill="hold" id="104">
                                          <p:stCondLst>
                                            <p:cond delay="499"/>
                                          </p:stCondLst>
                                        </p:cTn>
                                        <p:tgtEl>
                                          <p:spTgt spid="32"/>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500" id="106"/>
                                        <p:tgtEl>
                                          <p:spTgt spid="34"/>
                                        </p:tgtEl>
                                      </p:cBhvr>
                                    </p:animEffect>
                                    <p:set>
                                      <p:cBhvr>
                                        <p:cTn dur="1" fill="hold" id="107">
                                          <p:stCondLst>
                                            <p:cond delay="499"/>
                                          </p:stCondLst>
                                        </p:cTn>
                                        <p:tgtEl>
                                          <p:spTgt spid="34"/>
                                        </p:tgtEl>
                                        <p:attrNameLst>
                                          <p:attrName>style.visibility</p:attrName>
                                        </p:attrNameLst>
                                      </p:cBhvr>
                                      <p:to>
                                        <p:strVal val="hidden"/>
                                      </p:to>
                                    </p:set>
                                  </p:childTnLst>
                                </p:cTn>
                              </p:par>
                              <p:par>
                                <p:cTn fill="hold" grpId="1" id="108" nodeType="withEffect" presetClass="exit" presetID="10" presetSubtype="0">
                                  <p:stCondLst>
                                    <p:cond delay="0"/>
                                  </p:stCondLst>
                                  <p:childTnLst>
                                    <p:animEffect filter="fade" transition="out">
                                      <p:cBhvr>
                                        <p:cTn dur="500" id="109"/>
                                        <p:tgtEl>
                                          <p:spTgt spid="35"/>
                                        </p:tgtEl>
                                      </p:cBhvr>
                                    </p:animEffect>
                                    <p:set>
                                      <p:cBhvr>
                                        <p:cTn dur="1" fill="hold" id="110">
                                          <p:stCondLst>
                                            <p:cond delay="499"/>
                                          </p:stCondLst>
                                        </p:cTn>
                                        <p:tgtEl>
                                          <p:spTgt spid="35"/>
                                        </p:tgtEl>
                                        <p:attrNameLst>
                                          <p:attrName>style.visibility</p:attrName>
                                        </p:attrNameLst>
                                      </p:cBhvr>
                                      <p:to>
                                        <p:strVal val="hidden"/>
                                      </p:to>
                                    </p:set>
                                  </p:childTnLst>
                                </p:cTn>
                              </p:par>
                              <p:par>
                                <p:cTn fill="hold" grpId="1" id="111" nodeType="withEffect" presetClass="exit" presetID="10" presetSubtype="0">
                                  <p:stCondLst>
                                    <p:cond delay="0"/>
                                  </p:stCondLst>
                                  <p:childTnLst>
                                    <p:animEffect filter="fade" transition="out">
                                      <p:cBhvr>
                                        <p:cTn dur="500" id="112"/>
                                        <p:tgtEl>
                                          <p:spTgt spid="36"/>
                                        </p:tgtEl>
                                      </p:cBhvr>
                                    </p:animEffect>
                                    <p:set>
                                      <p:cBhvr>
                                        <p:cTn dur="1" fill="hold" id="113">
                                          <p:stCondLst>
                                            <p:cond delay="499"/>
                                          </p:stCondLst>
                                        </p:cTn>
                                        <p:tgtEl>
                                          <p:spTgt spid="36"/>
                                        </p:tgtEl>
                                        <p:attrNameLst>
                                          <p:attrName>style.visibility</p:attrName>
                                        </p:attrNameLst>
                                      </p:cBhvr>
                                      <p:to>
                                        <p:strVal val="hidden"/>
                                      </p:to>
                                    </p:set>
                                  </p:childTnLst>
                                </p:cTn>
                              </p:par>
                              <p:par>
                                <p:cTn fill="hold" grpId="1" id="114" nodeType="withEffect" presetClass="exit" presetID="10" presetSubtype="0">
                                  <p:stCondLst>
                                    <p:cond delay="0"/>
                                  </p:stCondLst>
                                  <p:childTnLst>
                                    <p:animEffect filter="fade" transition="out">
                                      <p:cBhvr>
                                        <p:cTn dur="500" id="115"/>
                                        <p:tgtEl>
                                          <p:spTgt spid="37"/>
                                        </p:tgtEl>
                                      </p:cBhvr>
                                    </p:animEffect>
                                    <p:set>
                                      <p:cBhvr>
                                        <p:cTn dur="1" fill="hold" id="116">
                                          <p:stCondLst>
                                            <p:cond delay="499"/>
                                          </p:stCondLst>
                                        </p:cTn>
                                        <p:tgtEl>
                                          <p:spTgt spid="37"/>
                                        </p:tgtEl>
                                        <p:attrNameLst>
                                          <p:attrName>style.visibility</p:attrName>
                                        </p:attrNameLst>
                                      </p:cBhvr>
                                      <p:to>
                                        <p:strVal val="hidden"/>
                                      </p:to>
                                    </p:set>
                                  </p:childTnLst>
                                </p:cTn>
                              </p:par>
                              <p:par>
                                <p:cTn fill="hold" grpId="1" id="117" nodeType="withEffect" presetClass="exit" presetID="10" presetSubtype="0">
                                  <p:stCondLst>
                                    <p:cond delay="0"/>
                                  </p:stCondLst>
                                  <p:childTnLst>
                                    <p:animEffect filter="fade" transition="out">
                                      <p:cBhvr>
                                        <p:cTn dur="500" id="118"/>
                                        <p:tgtEl>
                                          <p:spTgt spid="38"/>
                                        </p:tgtEl>
                                      </p:cBhvr>
                                    </p:animEffect>
                                    <p:set>
                                      <p:cBhvr>
                                        <p:cTn dur="1" fill="hold" id="119">
                                          <p:stCondLst>
                                            <p:cond delay="499"/>
                                          </p:stCondLst>
                                        </p:cTn>
                                        <p:tgtEl>
                                          <p:spTgt spid="3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animBg="1" grpId="1" spid="25"/>
      <p:bldP animBg="1" grpId="0" spid="26"/>
      <p:bldP animBg="1" grpId="1" spid="26"/>
      <p:bldP animBg="1" grpId="0" spid="27"/>
      <p:bldP animBg="1" grpId="1" spid="27"/>
      <p:bldP animBg="1" grpId="0" spid="28"/>
      <p:bldP animBg="1" grpId="1" spid="28"/>
      <p:bldP animBg="1" grpId="0" spid="29"/>
      <p:bldP animBg="1" grpId="1" spid="29"/>
      <p:bldP animBg="1" grpId="0" spid="30"/>
      <p:bldP animBg="1" grpId="1" spid="30"/>
      <p:bldP animBg="1" grpId="0" spid="31"/>
      <p:bldP animBg="1" grpId="1" spid="31"/>
      <p:bldP animBg="1" grpId="0" spid="32"/>
      <p:bldP animBg="1" grpId="1" spid="32"/>
      <p:bldP animBg="1" grpId="0" spid="33"/>
      <p:bldP animBg="1" grpId="0" spid="34"/>
      <p:bldP animBg="1" grpId="1" spid="34"/>
      <p:bldP animBg="1" grpId="0" spid="35"/>
      <p:bldP animBg="1" grpId="1" spid="35"/>
      <p:bldP animBg="1" grpId="0" spid="36"/>
      <p:bldP animBg="1" grpId="1" spid="36"/>
      <p:bldP animBg="1" grpId="0" spid="37"/>
      <p:bldP animBg="1" grpId="1" spid="37"/>
      <p:bldP animBg="1" grpId="0" spid="38"/>
      <p:bldP animBg="1" grpId="1" spid="38"/>
      <p:bldP grpId="0" spid="41"/>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3" name="TextBox 2">
            <a:extLst>
              <a:ext uri="{FF2B5EF4-FFF2-40B4-BE49-F238E27FC236}">
                <a16:creationId xmlns:a16="http://schemas.microsoft.com/office/drawing/2014/main" id="{8BA5B74D-2F6E-6C93-6EA1-6FE991A8E34F}"/>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31000" spd="slow">
    <p:fade thruBlk="1"/>
  </p:transition>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572F01C-4AE1-4607-981E-CD066BB35E2D}"/>
              </a:ext>
            </a:extLst>
          </p:cNvPr>
          <p:cNvSpPr/>
          <p:nvPr/>
        </p:nvSpPr>
        <p:spPr>
          <a:xfrm>
            <a:off x="2168547" y="3916532"/>
            <a:ext cx="2042132" cy="1531768"/>
          </a:xfrm>
          <a:custGeom>
            <a:avLst/>
            <a:gdLst>
              <a:gd fmla="*/ 793179 w 824481" name="connsiteX0"/>
              <a:gd fmla="*/ 0 h 618429" name="connsiteY0"/>
              <a:gd fmla="*/ 31303 w 824481" name="connsiteX1"/>
              <a:gd fmla="*/ 0 h 618429" name="connsiteY1"/>
              <a:gd fmla="*/ 0 w 824481" name="connsiteX2"/>
              <a:gd fmla="*/ 31303 h 618429" name="connsiteY2"/>
              <a:gd fmla="*/ 0 w 824481" name="connsiteX3"/>
              <a:gd fmla="*/ 587127 h 618429" name="connsiteY3"/>
              <a:gd fmla="*/ 31303 w 824481" name="connsiteX4"/>
              <a:gd fmla="*/ 618429 h 618429" name="connsiteY4"/>
              <a:gd fmla="*/ 793179 w 824481" name="connsiteX5"/>
              <a:gd fmla="*/ 618429 h 618429" name="connsiteY5"/>
              <a:gd fmla="*/ 824482 w 824481" name="connsiteX6"/>
              <a:gd fmla="*/ 587127 h 618429" name="connsiteY6"/>
              <a:gd fmla="*/ 824482 w 824481" name="connsiteX7"/>
              <a:gd fmla="*/ 31303 h 618429" name="connsiteY7"/>
              <a:gd fmla="*/ 793179 w 824481" name="connsiteX8"/>
              <a:gd fmla="*/ 0 h 61842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18429" w="824481">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4154"/>
                  <a:pt x="810600" y="0"/>
                  <a:pt x="793179" y="0"/>
                </a:cubicBezTo>
                <a:close/>
              </a:path>
            </a:pathLst>
          </a:custGeom>
          <a:solidFill>
            <a:srgbClr val="093371"/>
          </a:solidFill>
          <a:ln cap="flat" w="2716">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385CFD3-8026-4CD7-B235-124291301FE0}"/>
              </a:ext>
            </a:extLst>
          </p:cNvPr>
          <p:cNvSpPr/>
          <p:nvPr/>
        </p:nvSpPr>
        <p:spPr>
          <a:xfrm>
            <a:off x="4358615" y="1252318"/>
            <a:ext cx="2042132" cy="1531768"/>
          </a:xfrm>
          <a:custGeom>
            <a:avLst/>
            <a:gdLst>
              <a:gd fmla="*/ 793179 w 824481" name="connsiteX0"/>
              <a:gd fmla="*/ 0 h 618429" name="connsiteY0"/>
              <a:gd fmla="*/ 31303 w 824481" name="connsiteX1"/>
              <a:gd fmla="*/ 0 h 618429" name="connsiteY1"/>
              <a:gd fmla="*/ 0 w 824481" name="connsiteX2"/>
              <a:gd fmla="*/ 31303 h 618429" name="connsiteY2"/>
              <a:gd fmla="*/ 0 w 824481" name="connsiteX3"/>
              <a:gd fmla="*/ 587127 h 618429" name="connsiteY3"/>
              <a:gd fmla="*/ 31303 w 824481" name="connsiteX4"/>
              <a:gd fmla="*/ 618429 h 618429" name="connsiteY4"/>
              <a:gd fmla="*/ 793179 w 824481" name="connsiteX5"/>
              <a:gd fmla="*/ 618429 h 618429" name="connsiteY5"/>
              <a:gd fmla="*/ 824482 w 824481" name="connsiteX6"/>
              <a:gd fmla="*/ 587127 h 618429" name="connsiteY6"/>
              <a:gd fmla="*/ 824482 w 824481" name="connsiteX7"/>
              <a:gd fmla="*/ 31303 h 618429" name="connsiteY7"/>
              <a:gd fmla="*/ 793179 w 824481" name="connsiteX8"/>
              <a:gd fmla="*/ 0 h 61842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18429" w="824481">
                <a:moveTo>
                  <a:pt x="793179" y="0"/>
                </a:moveTo>
                <a:lnTo>
                  <a:pt x="31303" y="0"/>
                </a:lnTo>
                <a:cubicBezTo>
                  <a:pt x="14154" y="0"/>
                  <a:pt x="0" y="13882"/>
                  <a:pt x="0" y="31303"/>
                </a:cubicBezTo>
                <a:lnTo>
                  <a:pt x="0" y="587127"/>
                </a:lnTo>
                <a:cubicBezTo>
                  <a:pt x="0" y="604275"/>
                  <a:pt x="13882" y="618429"/>
                  <a:pt x="31303" y="618429"/>
                </a:cubicBezTo>
                <a:lnTo>
                  <a:pt x="793179" y="618429"/>
                </a:lnTo>
                <a:cubicBezTo>
                  <a:pt x="810328" y="618429"/>
                  <a:pt x="824482" y="604547"/>
                  <a:pt x="824482" y="587127"/>
                </a:cubicBezTo>
                <a:lnTo>
                  <a:pt x="824482" y="31303"/>
                </a:lnTo>
                <a:cubicBezTo>
                  <a:pt x="824482" y="13882"/>
                  <a:pt x="810600" y="0"/>
                  <a:pt x="793179" y="0"/>
                </a:cubicBezTo>
                <a:close/>
              </a:path>
            </a:pathLst>
          </a:custGeom>
          <a:solidFill>
            <a:srgbClr val="093371"/>
          </a:solidFill>
          <a:ln cap="flat" w="2716">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2315C41B-89BF-4829-AEBB-330F040973E3}"/>
              </a:ext>
            </a:extLst>
          </p:cNvPr>
          <p:cNvSpPr/>
          <p:nvPr/>
        </p:nvSpPr>
        <p:spPr>
          <a:xfrm>
            <a:off x="2133600" y="1252318"/>
            <a:ext cx="2042133" cy="2552500"/>
          </a:xfrm>
          <a:custGeom>
            <a:avLst/>
            <a:gdLst>
              <a:gd fmla="*/ 793179 w 824481" name="connsiteX0"/>
              <a:gd fmla="*/ 0 h 1030534" name="connsiteY0"/>
              <a:gd fmla="*/ 31303 w 824481" name="connsiteX1"/>
              <a:gd fmla="*/ 0 h 1030534" name="connsiteY1"/>
              <a:gd fmla="*/ 0 w 824481" name="connsiteX2"/>
              <a:gd fmla="*/ 31303 h 1030534" name="connsiteY2"/>
              <a:gd fmla="*/ 0 w 824481" name="connsiteX3"/>
              <a:gd fmla="*/ 999232 h 1030534" name="connsiteY3"/>
              <a:gd fmla="*/ 31303 w 824481" name="connsiteX4"/>
              <a:gd fmla="*/ 1030534 h 1030534" name="connsiteY4"/>
              <a:gd fmla="*/ 793179 w 824481" name="connsiteX5"/>
              <a:gd fmla="*/ 1030534 h 1030534" name="connsiteY5"/>
              <a:gd fmla="*/ 824482 w 824481" name="connsiteX6"/>
              <a:gd fmla="*/ 999232 h 1030534" name="connsiteY6"/>
              <a:gd fmla="*/ 824482 w 824481" name="connsiteX7"/>
              <a:gd fmla="*/ 31303 h 1030534" name="connsiteY7"/>
              <a:gd fmla="*/ 793179 w 824481" name="connsiteX8"/>
              <a:gd fmla="*/ 0 h 103053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0534" w="824481">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8" y="1030534"/>
                  <a:pt x="824482" y="1016652"/>
                  <a:pt x="824482" y="999232"/>
                </a:cubicBezTo>
                <a:lnTo>
                  <a:pt x="824482" y="31303"/>
                </a:lnTo>
                <a:cubicBezTo>
                  <a:pt x="824482" y="14154"/>
                  <a:pt x="810600" y="0"/>
                  <a:pt x="793179" y="0"/>
                </a:cubicBezTo>
                <a:close/>
              </a:path>
            </a:pathLst>
          </a:custGeom>
          <a:solidFill>
            <a:srgbClr val="2196F3"/>
          </a:solidFill>
          <a:ln cap="flat" w="2716">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2A19ABF0-3F18-405A-AB00-062A3196EDA5}"/>
              </a:ext>
            </a:extLst>
          </p:cNvPr>
          <p:cNvSpPr/>
          <p:nvPr/>
        </p:nvSpPr>
        <p:spPr>
          <a:xfrm>
            <a:off x="4402156" y="2895800"/>
            <a:ext cx="2042133" cy="2552500"/>
          </a:xfrm>
          <a:custGeom>
            <a:avLst/>
            <a:gdLst>
              <a:gd fmla="*/ 793179 w 824481" name="connsiteX0"/>
              <a:gd fmla="*/ 0 h 1030534" name="connsiteY0"/>
              <a:gd fmla="*/ 31303 w 824481" name="connsiteX1"/>
              <a:gd fmla="*/ 0 h 1030534" name="connsiteY1"/>
              <a:gd fmla="*/ 0 w 824481" name="connsiteX2"/>
              <a:gd fmla="*/ 31303 h 1030534" name="connsiteY2"/>
              <a:gd fmla="*/ 0 w 824481" name="connsiteX3"/>
              <a:gd fmla="*/ 999232 h 1030534" name="connsiteY3"/>
              <a:gd fmla="*/ 31303 w 824481" name="connsiteX4"/>
              <a:gd fmla="*/ 1030534 h 1030534" name="connsiteY4"/>
              <a:gd fmla="*/ 793179 w 824481" name="connsiteX5"/>
              <a:gd fmla="*/ 1030534 h 1030534" name="connsiteY5"/>
              <a:gd fmla="*/ 824482 w 824481" name="connsiteX6"/>
              <a:gd fmla="*/ 999232 h 1030534" name="connsiteY6"/>
              <a:gd fmla="*/ 824482 w 824481" name="connsiteX7"/>
              <a:gd fmla="*/ 31303 h 1030534" name="connsiteY7"/>
              <a:gd fmla="*/ 793179 w 824481" name="connsiteX8"/>
              <a:gd fmla="*/ 0 h 103053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0534" w="824481">
                <a:moveTo>
                  <a:pt x="793179" y="0"/>
                </a:moveTo>
                <a:lnTo>
                  <a:pt x="31303" y="0"/>
                </a:lnTo>
                <a:cubicBezTo>
                  <a:pt x="14154" y="0"/>
                  <a:pt x="0" y="13882"/>
                  <a:pt x="0" y="31303"/>
                </a:cubicBezTo>
                <a:lnTo>
                  <a:pt x="0" y="999232"/>
                </a:lnTo>
                <a:cubicBezTo>
                  <a:pt x="0" y="1016380"/>
                  <a:pt x="13882" y="1030534"/>
                  <a:pt x="31303" y="1030534"/>
                </a:cubicBezTo>
                <a:lnTo>
                  <a:pt x="793179" y="1030534"/>
                </a:lnTo>
                <a:cubicBezTo>
                  <a:pt x="810327" y="1030534"/>
                  <a:pt x="824482" y="1016652"/>
                  <a:pt x="824482" y="999232"/>
                </a:cubicBezTo>
                <a:lnTo>
                  <a:pt x="824482" y="31303"/>
                </a:lnTo>
                <a:cubicBezTo>
                  <a:pt x="824482" y="13882"/>
                  <a:pt x="810327" y="0"/>
                  <a:pt x="793179" y="0"/>
                </a:cubicBezTo>
                <a:close/>
              </a:path>
            </a:pathLst>
          </a:custGeom>
          <a:solidFill>
            <a:srgbClr val="2196F3"/>
          </a:solidFill>
          <a:ln cap="flat" w="2716">
            <a:noFill/>
            <a:prstDash val="solid"/>
            <a:miter/>
          </a:ln>
        </p:spPr>
        <p:txBody>
          <a:bodyPr anchor="ctr" rtlCol="0"/>
          <a:lstStyle/>
          <a:p>
            <a:endParaRPr lang="es-ES"/>
          </a:p>
        </p:txBody>
      </p:sp>
      <p:pic>
        <p:nvPicPr>
          <p:cNvPr id="7" name="Graphic 6">
            <a:extLst>
              <a:ext uri="{FF2B5EF4-FFF2-40B4-BE49-F238E27FC236}">
                <a16:creationId xmlns:a16="http://schemas.microsoft.com/office/drawing/2014/main" id="{1D4B95AC-31AF-43C8-B7E6-E3C76445B7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04806" y="2884093"/>
            <a:ext cx="1436831" cy="1436831"/>
          </a:xfrm>
          <a:prstGeom prst="rect">
            <a:avLst/>
          </a:prstGeom>
        </p:spPr>
      </p:pic>
      <p:pic>
        <p:nvPicPr>
          <p:cNvPr id="9" name="Graphic 8">
            <a:extLst>
              <a:ext uri="{FF2B5EF4-FFF2-40B4-BE49-F238E27FC236}">
                <a16:creationId xmlns:a16="http://schemas.microsoft.com/office/drawing/2014/main" id="{842A94DC-8F48-4D2E-BC9E-8929845BC7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704806" y="4086406"/>
            <a:ext cx="1361893" cy="1361893"/>
          </a:xfrm>
          <a:prstGeom prst="rect">
            <a:avLst/>
          </a:prstGeom>
        </p:spPr>
      </p:pic>
      <p:grpSp>
        <p:nvGrpSpPr>
          <p:cNvPr id="11" name="Group 10">
            <a:extLst>
              <a:ext uri="{FF2B5EF4-FFF2-40B4-BE49-F238E27FC236}">
                <a16:creationId xmlns:a16="http://schemas.microsoft.com/office/drawing/2014/main" id="{5F4619DA-4EA1-4C2C-A684-54E40D3AE649}"/>
              </a:ext>
            </a:extLst>
          </p:cNvPr>
          <p:cNvGrpSpPr/>
          <p:nvPr/>
        </p:nvGrpSpPr>
        <p:grpSpPr>
          <a:xfrm>
            <a:off x="4848422" y="1629211"/>
            <a:ext cx="1149597" cy="756997"/>
            <a:chOff x="8538771" y="2044077"/>
            <a:chExt cx="1149597" cy="756997"/>
          </a:xfrm>
        </p:grpSpPr>
        <p:sp>
          <p:nvSpPr>
            <p:cNvPr id="12" name="Freeform: Shape 11">
              <a:extLst>
                <a:ext uri="{FF2B5EF4-FFF2-40B4-BE49-F238E27FC236}">
                  <a16:creationId xmlns:a16="http://schemas.microsoft.com/office/drawing/2014/main" id="{2531BB46-1CE6-4AFB-B9F9-E190371ACA10}"/>
                </a:ext>
              </a:extLst>
            </p:cNvPr>
            <p:cNvSpPr/>
            <p:nvPr/>
          </p:nvSpPr>
          <p:spPr>
            <a:xfrm>
              <a:off x="8538771" y="2044077"/>
              <a:ext cx="1149597" cy="756997"/>
            </a:xfrm>
            <a:custGeom>
              <a:avLst/>
              <a:gdLst>
                <a:gd fmla="*/ 1126715 w 1149597" name="connsiteX0"/>
                <a:gd fmla="*/ 756997 h 756997" name="connsiteY0"/>
                <a:gd fmla="*/ 22750 w 1149597" name="connsiteX1"/>
                <a:gd fmla="*/ 756997 h 756997" name="connsiteY1"/>
                <a:gd fmla="*/ 0 w 1149597" name="connsiteX2"/>
                <a:gd fmla="*/ 734247 h 756997" name="connsiteY2"/>
                <a:gd fmla="*/ 0 w 1149597" name="connsiteX3"/>
                <a:gd fmla="*/ 22750 h 756997" name="connsiteY3"/>
                <a:gd fmla="*/ 22750 w 1149597" name="connsiteX4"/>
                <a:gd fmla="*/ 0 h 756997" name="connsiteY4"/>
                <a:gd fmla="*/ 1126848 w 1149597" name="connsiteX5"/>
                <a:gd fmla="*/ 0 h 756997" name="connsiteY5"/>
                <a:gd fmla="*/ 1149598 w 1149597" name="connsiteX6"/>
                <a:gd fmla="*/ 22750 h 756997" name="connsiteY6"/>
                <a:gd fmla="*/ 1149598 w 1149597" name="connsiteX7"/>
                <a:gd fmla="*/ 734380 h 756997" name="connsiteY7"/>
                <a:gd fmla="*/ 1126715 w 1149597" name="connsiteX8"/>
                <a:gd fmla="*/ 756997 h 75699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56997" w="1149597">
                  <a:moveTo>
                    <a:pt x="1126715" y="756997"/>
                  </a:moveTo>
                  <a:lnTo>
                    <a:pt x="22750" y="756997"/>
                  </a:lnTo>
                  <a:cubicBezTo>
                    <a:pt x="10244" y="756997"/>
                    <a:pt x="0" y="746886"/>
                    <a:pt x="0" y="734247"/>
                  </a:cubicBezTo>
                  <a:lnTo>
                    <a:pt x="0" y="22750"/>
                  </a:lnTo>
                  <a:cubicBezTo>
                    <a:pt x="0" y="10244"/>
                    <a:pt x="10111" y="0"/>
                    <a:pt x="22750" y="0"/>
                  </a:cubicBezTo>
                  <a:lnTo>
                    <a:pt x="1126848" y="0"/>
                  </a:lnTo>
                  <a:cubicBezTo>
                    <a:pt x="1139354" y="0"/>
                    <a:pt x="1149598" y="10111"/>
                    <a:pt x="1149598" y="22750"/>
                  </a:cubicBezTo>
                  <a:lnTo>
                    <a:pt x="1149598" y="734380"/>
                  </a:lnTo>
                  <a:cubicBezTo>
                    <a:pt x="1149465" y="746886"/>
                    <a:pt x="1139354" y="756997"/>
                    <a:pt x="1126715" y="756997"/>
                  </a:cubicBezTo>
                  <a:close/>
                </a:path>
              </a:pathLst>
            </a:custGeom>
            <a:solidFill>
              <a:schemeClr val="accent2"/>
            </a:solidFill>
            <a:ln cap="flat" w="1323">
              <a:noFill/>
              <a:prstDash val="solid"/>
              <a:miter/>
            </a:ln>
          </p:spPr>
          <p:txBody>
            <a:bodyPr anchor="ctr" rtlCol="0"/>
            <a:lstStyle/>
            <a:p>
              <a:endParaRPr lang="es-ES"/>
            </a:p>
          </p:txBody>
        </p:sp>
        <p:grpSp>
          <p:nvGrpSpPr>
            <p:cNvPr id="13" name="Graphic 17">
              <a:extLst>
                <a:ext uri="{FF2B5EF4-FFF2-40B4-BE49-F238E27FC236}">
                  <a16:creationId xmlns:a16="http://schemas.microsoft.com/office/drawing/2014/main" id="{D09091BC-3FF7-4CFF-82E7-1C05CBABF71E}"/>
                </a:ext>
              </a:extLst>
            </p:cNvPr>
            <p:cNvGrpSpPr/>
            <p:nvPr/>
          </p:nvGrpSpPr>
          <p:grpSpPr>
            <a:xfrm>
              <a:off x="8573300" y="2072626"/>
              <a:ext cx="78362" cy="17162"/>
              <a:chOff x="8392826" y="2068064"/>
              <a:chExt cx="78362" cy="17162"/>
            </a:xfrm>
            <a:solidFill>
              <a:srgbClr val="FF8F02"/>
            </a:solidFill>
          </p:grpSpPr>
          <p:sp>
            <p:nvSpPr>
              <p:cNvPr id="28" name="Freeform: Shape 27">
                <a:extLst>
                  <a:ext uri="{FF2B5EF4-FFF2-40B4-BE49-F238E27FC236}">
                    <a16:creationId xmlns:a16="http://schemas.microsoft.com/office/drawing/2014/main" id="{EA49A0D2-DE39-48A0-9473-04EBE1CA85D5}"/>
                  </a:ext>
                </a:extLst>
              </p:cNvPr>
              <p:cNvSpPr/>
              <p:nvPr/>
            </p:nvSpPr>
            <p:spPr>
              <a:xfrm rot="-26862">
                <a:off x="8392892" y="2068131"/>
                <a:ext cx="17029" cy="17029"/>
              </a:xfrm>
              <a:custGeom>
                <a:avLst/>
                <a:gdLst>
                  <a:gd fmla="*/ 17030 w 17029" name="connsiteX0"/>
                  <a:gd fmla="*/ 8515 h 17029" name="connsiteY0"/>
                  <a:gd fmla="*/ 8515 w 17029" name="connsiteX1"/>
                  <a:gd fmla="*/ 17030 h 17029" name="connsiteY1"/>
                  <a:gd fmla="*/ 0 w 17029" name="connsiteX2"/>
                  <a:gd fmla="*/ 8515 h 17029" name="connsiteY2"/>
                  <a:gd fmla="*/ 8515 w 17029" name="connsiteX3"/>
                  <a:gd fmla="*/ 0 h 17029" name="connsiteY3"/>
                  <a:gd fmla="*/ 17030 w 17029" name="connsiteX4"/>
                  <a:gd fmla="*/ 8515 h 17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29" w="17029">
                    <a:moveTo>
                      <a:pt x="17030" y="8515"/>
                    </a:moveTo>
                    <a:cubicBezTo>
                      <a:pt x="17030" y="13217"/>
                      <a:pt x="13217" y="17030"/>
                      <a:pt x="8515" y="17030"/>
                    </a:cubicBezTo>
                    <a:cubicBezTo>
                      <a:pt x="3812" y="17030"/>
                      <a:pt x="0" y="13217"/>
                      <a:pt x="0" y="8515"/>
                    </a:cubicBezTo>
                    <a:cubicBezTo>
                      <a:pt x="0" y="3812"/>
                      <a:pt x="3812" y="0"/>
                      <a:pt x="8515" y="0"/>
                    </a:cubicBezTo>
                    <a:cubicBezTo>
                      <a:pt x="13217" y="0"/>
                      <a:pt x="17030" y="3812"/>
                      <a:pt x="17030" y="8515"/>
                    </a:cubicBezTo>
                    <a:close/>
                  </a:path>
                </a:pathLst>
              </a:custGeom>
              <a:solidFill>
                <a:srgbClr val="FF8F02"/>
              </a:solidFill>
              <a:ln cap="flat" w="1323">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70F8866-AA69-4499-8B3F-AC011BA5B5D6}"/>
                  </a:ext>
                </a:extLst>
              </p:cNvPr>
              <p:cNvSpPr/>
              <p:nvPr/>
            </p:nvSpPr>
            <p:spPr>
              <a:xfrm rot="-26862">
                <a:off x="8423492" y="2068131"/>
                <a:ext cx="17029" cy="17029"/>
              </a:xfrm>
              <a:custGeom>
                <a:avLst/>
                <a:gdLst>
                  <a:gd fmla="*/ 17030 w 17029" name="connsiteX0"/>
                  <a:gd fmla="*/ 8515 h 17029" name="connsiteY0"/>
                  <a:gd fmla="*/ 8515 w 17029" name="connsiteX1"/>
                  <a:gd fmla="*/ 17030 h 17029" name="connsiteY1"/>
                  <a:gd fmla="*/ 0 w 17029" name="connsiteX2"/>
                  <a:gd fmla="*/ 8515 h 17029" name="connsiteY2"/>
                  <a:gd fmla="*/ 8515 w 17029" name="connsiteX3"/>
                  <a:gd fmla="*/ 0 h 17029" name="connsiteY3"/>
                  <a:gd fmla="*/ 17030 w 17029" name="connsiteX4"/>
                  <a:gd fmla="*/ 8515 h 17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29" w="17029">
                    <a:moveTo>
                      <a:pt x="17030" y="8515"/>
                    </a:moveTo>
                    <a:cubicBezTo>
                      <a:pt x="17030" y="13217"/>
                      <a:pt x="13217" y="17030"/>
                      <a:pt x="8515" y="17030"/>
                    </a:cubicBezTo>
                    <a:cubicBezTo>
                      <a:pt x="3812" y="17030"/>
                      <a:pt x="0" y="13217"/>
                      <a:pt x="0" y="8515"/>
                    </a:cubicBezTo>
                    <a:cubicBezTo>
                      <a:pt x="0" y="3812"/>
                      <a:pt x="3812" y="0"/>
                      <a:pt x="8515" y="0"/>
                    </a:cubicBezTo>
                    <a:cubicBezTo>
                      <a:pt x="13217" y="0"/>
                      <a:pt x="17030" y="3812"/>
                      <a:pt x="17030" y="8515"/>
                    </a:cubicBezTo>
                    <a:close/>
                  </a:path>
                </a:pathLst>
              </a:custGeom>
              <a:solidFill>
                <a:srgbClr val="FF8F02"/>
              </a:solidFill>
              <a:ln cap="flat" w="1323">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9B28E9C7-1A37-422A-BD51-B5740D2CE6D8}"/>
                  </a:ext>
                </a:extLst>
              </p:cNvPr>
              <p:cNvSpPr/>
              <p:nvPr/>
            </p:nvSpPr>
            <p:spPr>
              <a:xfrm rot="-26862">
                <a:off x="8454092" y="2068131"/>
                <a:ext cx="17029" cy="17029"/>
              </a:xfrm>
              <a:custGeom>
                <a:avLst/>
                <a:gdLst>
                  <a:gd fmla="*/ 17030 w 17029" name="connsiteX0"/>
                  <a:gd fmla="*/ 8515 h 17029" name="connsiteY0"/>
                  <a:gd fmla="*/ 8515 w 17029" name="connsiteX1"/>
                  <a:gd fmla="*/ 17030 h 17029" name="connsiteY1"/>
                  <a:gd fmla="*/ 0 w 17029" name="connsiteX2"/>
                  <a:gd fmla="*/ 8515 h 17029" name="connsiteY2"/>
                  <a:gd fmla="*/ 8515 w 17029" name="connsiteX3"/>
                  <a:gd fmla="*/ 0 h 17029" name="connsiteY3"/>
                  <a:gd fmla="*/ 17030 w 17029" name="connsiteX4"/>
                  <a:gd fmla="*/ 8515 h 17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29" w="17029">
                    <a:moveTo>
                      <a:pt x="17030" y="8515"/>
                    </a:moveTo>
                    <a:cubicBezTo>
                      <a:pt x="17030" y="13217"/>
                      <a:pt x="13217" y="17030"/>
                      <a:pt x="8515" y="17030"/>
                    </a:cubicBezTo>
                    <a:cubicBezTo>
                      <a:pt x="3812" y="17030"/>
                      <a:pt x="0" y="13217"/>
                      <a:pt x="0" y="8515"/>
                    </a:cubicBezTo>
                    <a:cubicBezTo>
                      <a:pt x="0" y="3812"/>
                      <a:pt x="3812" y="0"/>
                      <a:pt x="8515" y="0"/>
                    </a:cubicBezTo>
                    <a:cubicBezTo>
                      <a:pt x="13217" y="0"/>
                      <a:pt x="17030" y="3812"/>
                      <a:pt x="17030" y="8515"/>
                    </a:cubicBezTo>
                    <a:close/>
                  </a:path>
                </a:pathLst>
              </a:custGeom>
              <a:solidFill>
                <a:srgbClr val="FF8F02"/>
              </a:solidFill>
              <a:ln cap="flat" w="1323">
                <a:noFill/>
                <a:prstDash val="solid"/>
                <a:miter/>
              </a:ln>
            </p:spPr>
            <p:txBody>
              <a:bodyPr anchor="ctr" rtlCol="0"/>
              <a:lstStyle/>
              <a:p>
                <a:endParaRPr lang="es-ES"/>
              </a:p>
            </p:txBody>
          </p:sp>
        </p:grpSp>
        <p:grpSp>
          <p:nvGrpSpPr>
            <p:cNvPr id="14" name="Graphic 17">
              <a:extLst>
                <a:ext uri="{FF2B5EF4-FFF2-40B4-BE49-F238E27FC236}">
                  <a16:creationId xmlns:a16="http://schemas.microsoft.com/office/drawing/2014/main" id="{437DE27B-D9CA-4D20-9BE5-9E58272C9CE2}"/>
                </a:ext>
              </a:extLst>
            </p:cNvPr>
            <p:cNvGrpSpPr/>
            <p:nvPr/>
          </p:nvGrpSpPr>
          <p:grpSpPr>
            <a:xfrm>
              <a:off x="8713053" y="2201730"/>
              <a:ext cx="804891" cy="435040"/>
              <a:chOff x="8532579" y="2197168"/>
              <a:chExt cx="804891" cy="435040"/>
            </a:xfrm>
          </p:grpSpPr>
          <p:sp>
            <p:nvSpPr>
              <p:cNvPr id="15" name="Freeform: Shape 14">
                <a:extLst>
                  <a:ext uri="{FF2B5EF4-FFF2-40B4-BE49-F238E27FC236}">
                    <a16:creationId xmlns:a16="http://schemas.microsoft.com/office/drawing/2014/main" id="{9CC357AE-B93C-4FE5-B506-0D931E8F415A}"/>
                  </a:ext>
                </a:extLst>
              </p:cNvPr>
              <p:cNvSpPr/>
              <p:nvPr/>
            </p:nvSpPr>
            <p:spPr>
              <a:xfrm>
                <a:off x="8532579" y="2197168"/>
                <a:ext cx="804891" cy="435040"/>
              </a:xfrm>
              <a:custGeom>
                <a:avLst/>
                <a:gdLst>
                  <a:gd fmla="*/ 792652 w 804891" name="connsiteX0"/>
                  <a:gd fmla="*/ 435041 h 435040" name="connsiteY0"/>
                  <a:gd fmla="*/ 12240 w 804891" name="connsiteX1"/>
                  <a:gd fmla="*/ 435041 h 435040" name="connsiteY1"/>
                  <a:gd fmla="*/ 0 w 804891" name="connsiteX2"/>
                  <a:gd fmla="*/ 422801 h 435040" name="connsiteY2"/>
                  <a:gd fmla="*/ 0 w 804891" name="connsiteX3"/>
                  <a:gd fmla="*/ 12240 h 435040" name="connsiteY3"/>
                  <a:gd fmla="*/ 12240 w 804891" name="connsiteX4"/>
                  <a:gd fmla="*/ 0 h 435040" name="connsiteY4"/>
                  <a:gd fmla="*/ 792652 w 804891" name="connsiteX5"/>
                  <a:gd fmla="*/ 0 h 435040" name="connsiteY5"/>
                  <a:gd fmla="*/ 804891 w 804891" name="connsiteX6"/>
                  <a:gd fmla="*/ 12240 h 435040" name="connsiteY6"/>
                  <a:gd fmla="*/ 804891 w 804891" name="connsiteX7"/>
                  <a:gd fmla="*/ 422801 h 435040" name="connsiteY7"/>
                  <a:gd fmla="*/ 792652 w 804891" name="connsiteX8"/>
                  <a:gd fmla="*/ 435041 h 4350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35040" w="804891">
                    <a:moveTo>
                      <a:pt x="792652" y="435041"/>
                    </a:moveTo>
                    <a:lnTo>
                      <a:pt x="12240" y="435041"/>
                    </a:lnTo>
                    <a:cubicBezTo>
                      <a:pt x="5455" y="435041"/>
                      <a:pt x="0" y="429586"/>
                      <a:pt x="0" y="422801"/>
                    </a:cubicBezTo>
                    <a:lnTo>
                      <a:pt x="0" y="12240"/>
                    </a:lnTo>
                    <a:cubicBezTo>
                      <a:pt x="0" y="5455"/>
                      <a:pt x="5455" y="0"/>
                      <a:pt x="12240" y="0"/>
                    </a:cubicBezTo>
                    <a:lnTo>
                      <a:pt x="792652" y="0"/>
                    </a:lnTo>
                    <a:cubicBezTo>
                      <a:pt x="799437" y="0"/>
                      <a:pt x="804891" y="5455"/>
                      <a:pt x="804891" y="12240"/>
                    </a:cubicBezTo>
                    <a:lnTo>
                      <a:pt x="804891" y="422801"/>
                    </a:lnTo>
                    <a:cubicBezTo>
                      <a:pt x="804891" y="429586"/>
                      <a:pt x="799437" y="435041"/>
                      <a:pt x="792652" y="435041"/>
                    </a:cubicBezTo>
                    <a:close/>
                  </a:path>
                </a:pathLst>
              </a:custGeom>
              <a:solidFill>
                <a:srgbClr val="FFFFFF"/>
              </a:solidFill>
              <a:ln cap="flat" w="1323">
                <a:noFill/>
                <a:prstDash val="solid"/>
                <a:miter/>
              </a:ln>
            </p:spPr>
            <p:txBody>
              <a:bodyPr anchor="ctr" rtlCol="0"/>
              <a:lstStyle/>
              <a:p>
                <a:endParaRPr lang="es-ES"/>
              </a:p>
            </p:txBody>
          </p:sp>
          <p:grpSp>
            <p:nvGrpSpPr>
              <p:cNvPr id="16" name="Graphic 17">
                <a:extLst>
                  <a:ext uri="{FF2B5EF4-FFF2-40B4-BE49-F238E27FC236}">
                    <a16:creationId xmlns:a16="http://schemas.microsoft.com/office/drawing/2014/main" id="{00861A20-38B3-4077-9A12-891402427310}"/>
                  </a:ext>
                </a:extLst>
              </p:cNvPr>
              <p:cNvGrpSpPr/>
              <p:nvPr/>
            </p:nvGrpSpPr>
            <p:grpSpPr>
              <a:xfrm>
                <a:off x="8557590" y="2224574"/>
                <a:ext cx="754868" cy="110157"/>
                <a:chOff x="8557590" y="2224574"/>
                <a:chExt cx="754868" cy="110157"/>
              </a:xfrm>
              <a:solidFill>
                <a:srgbClr val="2196F3"/>
              </a:solidFill>
            </p:grpSpPr>
            <p:sp>
              <p:nvSpPr>
                <p:cNvPr id="25" name="Freeform: Shape 24">
                  <a:extLst>
                    <a:ext uri="{FF2B5EF4-FFF2-40B4-BE49-F238E27FC236}">
                      <a16:creationId xmlns:a16="http://schemas.microsoft.com/office/drawing/2014/main" id="{77BFAEBB-EC08-4E14-A047-67AC788759D0}"/>
                    </a:ext>
                  </a:extLst>
                </p:cNvPr>
                <p:cNvSpPr/>
                <p:nvPr/>
              </p:nvSpPr>
              <p:spPr>
                <a:xfrm>
                  <a:off x="8557590" y="2224574"/>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2196F3"/>
                </a:solidFill>
                <a:ln cap="flat" w="1323">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0F9698F7-5060-4B8B-A56C-7F848B0976E6}"/>
                    </a:ext>
                  </a:extLst>
                </p:cNvPr>
                <p:cNvSpPr/>
                <p:nvPr/>
              </p:nvSpPr>
              <p:spPr>
                <a:xfrm>
                  <a:off x="8817018" y="2224574"/>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2196F3"/>
                </a:solidFill>
                <a:ln cap="flat" w="1323">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AFE97F44-AB96-46BC-851F-D5F3D11F1BC8}"/>
                    </a:ext>
                  </a:extLst>
                </p:cNvPr>
                <p:cNvSpPr/>
                <p:nvPr/>
              </p:nvSpPr>
              <p:spPr>
                <a:xfrm>
                  <a:off x="9076446" y="2224574"/>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2196F3"/>
                </a:solidFill>
                <a:ln cap="flat" w="1323">
                  <a:noFill/>
                  <a:prstDash val="solid"/>
                  <a:miter/>
                </a:ln>
              </p:spPr>
              <p:txBody>
                <a:bodyPr anchor="ctr" rtlCol="0"/>
                <a:lstStyle/>
                <a:p>
                  <a:endParaRPr lang="es-ES"/>
                </a:p>
              </p:txBody>
            </p:sp>
          </p:grpSp>
          <p:grpSp>
            <p:nvGrpSpPr>
              <p:cNvPr id="17" name="Graphic 17">
                <a:extLst>
                  <a:ext uri="{FF2B5EF4-FFF2-40B4-BE49-F238E27FC236}">
                    <a16:creationId xmlns:a16="http://schemas.microsoft.com/office/drawing/2014/main" id="{11146864-5533-4B47-B1C7-BA212BCB8C14}"/>
                  </a:ext>
                </a:extLst>
              </p:cNvPr>
              <p:cNvGrpSpPr/>
              <p:nvPr/>
            </p:nvGrpSpPr>
            <p:grpSpPr>
              <a:xfrm>
                <a:off x="8557590" y="2360940"/>
                <a:ext cx="754868" cy="110157"/>
                <a:chOff x="8557590" y="2360940"/>
                <a:chExt cx="754868" cy="110157"/>
              </a:xfrm>
              <a:solidFill>
                <a:srgbClr val="093371"/>
              </a:solidFill>
            </p:grpSpPr>
            <p:sp>
              <p:nvSpPr>
                <p:cNvPr id="22" name="Freeform: Shape 21">
                  <a:extLst>
                    <a:ext uri="{FF2B5EF4-FFF2-40B4-BE49-F238E27FC236}">
                      <a16:creationId xmlns:a16="http://schemas.microsoft.com/office/drawing/2014/main" id="{BA37C10D-0CD0-4267-BD5E-280C471680F1}"/>
                    </a:ext>
                  </a:extLst>
                </p:cNvPr>
                <p:cNvSpPr/>
                <p:nvPr/>
              </p:nvSpPr>
              <p:spPr>
                <a:xfrm>
                  <a:off x="8557590" y="2360940"/>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0E088AC9-7DBD-47D6-B283-D9A22EC20314}"/>
                    </a:ext>
                  </a:extLst>
                </p:cNvPr>
                <p:cNvSpPr/>
                <p:nvPr/>
              </p:nvSpPr>
              <p:spPr>
                <a:xfrm>
                  <a:off x="8817018" y="2360940"/>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ADE6080-5894-4F61-92FC-F34B8264B7CE}"/>
                    </a:ext>
                  </a:extLst>
                </p:cNvPr>
                <p:cNvSpPr/>
                <p:nvPr/>
              </p:nvSpPr>
              <p:spPr>
                <a:xfrm>
                  <a:off x="9076446" y="2360940"/>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grpSp>
          <p:grpSp>
            <p:nvGrpSpPr>
              <p:cNvPr id="18" name="Graphic 17">
                <a:extLst>
                  <a:ext uri="{FF2B5EF4-FFF2-40B4-BE49-F238E27FC236}">
                    <a16:creationId xmlns:a16="http://schemas.microsoft.com/office/drawing/2014/main" id="{BDE341C3-B03A-41C1-A496-695DBABEE232}"/>
                  </a:ext>
                </a:extLst>
              </p:cNvPr>
              <p:cNvGrpSpPr/>
              <p:nvPr/>
            </p:nvGrpSpPr>
            <p:grpSpPr>
              <a:xfrm>
                <a:off x="8557590" y="2497306"/>
                <a:ext cx="754868" cy="110157"/>
                <a:chOff x="8557590" y="2497306"/>
                <a:chExt cx="754868" cy="110157"/>
              </a:xfrm>
              <a:solidFill>
                <a:srgbClr val="093371"/>
              </a:solidFill>
            </p:grpSpPr>
            <p:sp>
              <p:nvSpPr>
                <p:cNvPr id="19" name="Freeform: Shape 18">
                  <a:extLst>
                    <a:ext uri="{FF2B5EF4-FFF2-40B4-BE49-F238E27FC236}">
                      <a16:creationId xmlns:a16="http://schemas.microsoft.com/office/drawing/2014/main" id="{6AC68559-77B6-47BD-9CDC-D58C7AC9EF20}"/>
                    </a:ext>
                  </a:extLst>
                </p:cNvPr>
                <p:cNvSpPr/>
                <p:nvPr/>
              </p:nvSpPr>
              <p:spPr>
                <a:xfrm>
                  <a:off x="8557590" y="2497306"/>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144BC480-7273-43DC-897B-C1FD9BA956C0}"/>
                    </a:ext>
                  </a:extLst>
                </p:cNvPr>
                <p:cNvSpPr/>
                <p:nvPr/>
              </p:nvSpPr>
              <p:spPr>
                <a:xfrm>
                  <a:off x="8817018" y="2497306"/>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84EFDE3D-9B72-44FF-A908-876F1D166A37}"/>
                    </a:ext>
                  </a:extLst>
                </p:cNvPr>
                <p:cNvSpPr/>
                <p:nvPr/>
              </p:nvSpPr>
              <p:spPr>
                <a:xfrm>
                  <a:off x="9076446" y="2497306"/>
                  <a:ext cx="236012" cy="110157"/>
                </a:xfrm>
                <a:custGeom>
                  <a:avLst/>
                  <a:gdLst>
                    <a:gd fmla="*/ 228563 w 236012" name="connsiteX0"/>
                    <a:gd fmla="*/ 110157 h 110157" name="connsiteY0"/>
                    <a:gd fmla="*/ 7317 w 236012" name="connsiteX1"/>
                    <a:gd fmla="*/ 110157 h 110157" name="connsiteY1"/>
                    <a:gd fmla="*/ 0 w 236012" name="connsiteX2"/>
                    <a:gd fmla="*/ 102840 h 110157" name="connsiteY2"/>
                    <a:gd fmla="*/ 0 w 236012" name="connsiteX3"/>
                    <a:gd fmla="*/ 7317 h 110157" name="connsiteY3"/>
                    <a:gd fmla="*/ 7317 w 236012" name="connsiteX4"/>
                    <a:gd fmla="*/ 0 h 110157" name="connsiteY4"/>
                    <a:gd fmla="*/ 228696 w 236012" name="connsiteX5"/>
                    <a:gd fmla="*/ 0 h 110157" name="connsiteY5"/>
                    <a:gd fmla="*/ 236013 w 236012" name="connsiteX6"/>
                    <a:gd fmla="*/ 7317 h 110157" name="connsiteY6"/>
                    <a:gd fmla="*/ 236013 w 236012" name="connsiteX7"/>
                    <a:gd fmla="*/ 102840 h 110157" name="connsiteY7"/>
                    <a:gd fmla="*/ 228563 w 236012" name="connsiteX8"/>
                    <a:gd fmla="*/ 110157 h 1101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0157" w="236012">
                      <a:moveTo>
                        <a:pt x="228563" y="110157"/>
                      </a:moveTo>
                      <a:lnTo>
                        <a:pt x="7317" y="110157"/>
                      </a:lnTo>
                      <a:cubicBezTo>
                        <a:pt x="3326" y="110157"/>
                        <a:pt x="0" y="106964"/>
                        <a:pt x="0" y="102840"/>
                      </a:cubicBezTo>
                      <a:lnTo>
                        <a:pt x="0" y="7317"/>
                      </a:lnTo>
                      <a:cubicBezTo>
                        <a:pt x="0" y="3326"/>
                        <a:pt x="3193" y="0"/>
                        <a:pt x="7317" y="0"/>
                      </a:cubicBezTo>
                      <a:lnTo>
                        <a:pt x="228696" y="0"/>
                      </a:lnTo>
                      <a:cubicBezTo>
                        <a:pt x="232687" y="0"/>
                        <a:pt x="236013" y="3193"/>
                        <a:pt x="236013" y="7317"/>
                      </a:cubicBezTo>
                      <a:lnTo>
                        <a:pt x="236013" y="102840"/>
                      </a:lnTo>
                      <a:cubicBezTo>
                        <a:pt x="235880" y="106831"/>
                        <a:pt x="232687" y="110157"/>
                        <a:pt x="228563" y="110157"/>
                      </a:cubicBezTo>
                      <a:close/>
                    </a:path>
                  </a:pathLst>
                </a:custGeom>
                <a:solidFill>
                  <a:srgbClr val="093371"/>
                </a:solidFill>
                <a:ln cap="flat" w="1323">
                  <a:noFill/>
                  <a:prstDash val="solid"/>
                  <a:miter/>
                </a:ln>
              </p:spPr>
              <p:txBody>
                <a:bodyPr anchor="ctr" rtlCol="0"/>
                <a:lstStyle/>
                <a:p>
                  <a:endParaRPr lang="es-ES"/>
                </a:p>
              </p:txBody>
            </p:sp>
          </p:grpSp>
        </p:grpSp>
      </p:grpSp>
      <p:pic>
        <p:nvPicPr>
          <p:cNvPr id="31" name="Graphic 30">
            <a:extLst>
              <a:ext uri="{FF2B5EF4-FFF2-40B4-BE49-F238E27FC236}">
                <a16:creationId xmlns:a16="http://schemas.microsoft.com/office/drawing/2014/main" id="{27FA84CA-4DE7-4BB4-9E2E-BC0DFF57C0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397942" y="3852231"/>
            <a:ext cx="1944838" cy="1944838"/>
          </a:xfrm>
          <a:prstGeom prst="rect">
            <a:avLst/>
          </a:prstGeom>
        </p:spPr>
      </p:pic>
      <p:grpSp>
        <p:nvGrpSpPr>
          <p:cNvPr id="32" name="Group 31">
            <a:extLst>
              <a:ext uri="{FF2B5EF4-FFF2-40B4-BE49-F238E27FC236}">
                <a16:creationId xmlns:a16="http://schemas.microsoft.com/office/drawing/2014/main" id="{E84C8F18-1332-4C19-B045-A1BA840E97BF}"/>
              </a:ext>
            </a:extLst>
          </p:cNvPr>
          <p:cNvGrpSpPr/>
          <p:nvPr/>
        </p:nvGrpSpPr>
        <p:grpSpPr>
          <a:xfrm>
            <a:off x="7833404" y="1920487"/>
            <a:ext cx="1314787" cy="1366042"/>
            <a:chOff x="3586663" y="1966160"/>
            <a:chExt cx="955362" cy="992605"/>
          </a:xfrm>
        </p:grpSpPr>
        <p:sp>
          <p:nvSpPr>
            <p:cNvPr id="33" name="Freeform: Shape 32">
              <a:extLst>
                <a:ext uri="{FF2B5EF4-FFF2-40B4-BE49-F238E27FC236}">
                  <a16:creationId xmlns:a16="http://schemas.microsoft.com/office/drawing/2014/main" id="{E3F57794-5143-4433-AFD0-E8B4A4613951}"/>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6A40011F-A754-4655-A285-1933E132571E}"/>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09DC5E86-2DB2-403D-B1DE-2414D9B33A94}"/>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8BBC130C-3927-456C-8CA9-18F68C2E3F6F}"/>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37" name="Freeform: Shape 36">
              <a:extLst>
                <a:ext uri="{FF2B5EF4-FFF2-40B4-BE49-F238E27FC236}">
                  <a16:creationId xmlns:a16="http://schemas.microsoft.com/office/drawing/2014/main" id="{3081A760-8ECA-42FA-BA9E-B810356B1BA3}"/>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2DE7DBFB-7A4B-468E-AA65-54ADB037423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39" name="Rectangle: Rounded Corners 38">
            <a:extLst>
              <a:ext uri="{FF2B5EF4-FFF2-40B4-BE49-F238E27FC236}">
                <a16:creationId xmlns:a16="http://schemas.microsoft.com/office/drawing/2014/main" id="{918ECECA-594A-4E00-A49A-FE66C556AD9A}"/>
              </a:ext>
            </a:extLst>
          </p:cNvPr>
          <p:cNvSpPr/>
          <p:nvPr/>
        </p:nvSpPr>
        <p:spPr>
          <a:xfrm>
            <a:off x="7195939" y="1385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40" name="Rectangle: Rounded Corners 39">
            <a:extLst>
              <a:ext uri="{FF2B5EF4-FFF2-40B4-BE49-F238E27FC236}">
                <a16:creationId xmlns:a16="http://schemas.microsoft.com/office/drawing/2014/main" id="{69DEEC1A-A055-472B-A098-E4D7198CAD24}"/>
              </a:ext>
            </a:extLst>
          </p:cNvPr>
          <p:cNvSpPr/>
          <p:nvPr/>
        </p:nvSpPr>
        <p:spPr>
          <a:xfrm>
            <a:off x="7195939" y="36576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grpSp>
        <p:nvGrpSpPr>
          <p:cNvPr id="2" name="Graphic 7">
            <a:extLst>
              <a:ext uri="{FF2B5EF4-FFF2-40B4-BE49-F238E27FC236}">
                <a16:creationId xmlns:a16="http://schemas.microsoft.com/office/drawing/2014/main" id="{40BC2E88-EA5D-497A-AD2D-BB6BA32F54DE}"/>
              </a:ext>
            </a:extLst>
          </p:cNvPr>
          <p:cNvGrpSpPr/>
          <p:nvPr/>
        </p:nvGrpSpPr>
        <p:grpSpPr>
          <a:xfrm>
            <a:off x="2359867" y="1997045"/>
            <a:ext cx="1533627" cy="1124780"/>
            <a:chOff x="8460374" y="5559474"/>
            <a:chExt cx="1533627" cy="1124780"/>
          </a:xfrm>
        </p:grpSpPr>
        <p:sp>
          <p:nvSpPr>
            <p:cNvPr id="41" name="Freeform: Shape 40">
              <a:extLst>
                <a:ext uri="{FF2B5EF4-FFF2-40B4-BE49-F238E27FC236}">
                  <a16:creationId xmlns:a16="http://schemas.microsoft.com/office/drawing/2014/main" id="{9F395F91-37B9-43DD-97D3-63EB26296708}"/>
                </a:ext>
              </a:extLst>
            </p:cNvPr>
            <p:cNvSpPr/>
            <p:nvPr/>
          </p:nvSpPr>
          <p:spPr>
            <a:xfrm>
              <a:off x="8867908" y="6399325"/>
              <a:ext cx="284929" cy="284929"/>
            </a:xfrm>
            <a:custGeom>
              <a:avLst/>
              <a:gdLst>
                <a:gd fmla="*/ 284929 w 284929" name="connsiteX0"/>
                <a:gd fmla="*/ 142465 h 284929" name="connsiteY0"/>
                <a:gd fmla="*/ 142465 w 284929" name="connsiteX1"/>
                <a:gd fmla="*/ 284929 h 284929" name="connsiteY1"/>
                <a:gd fmla="*/ 0 w 284929" name="connsiteX2"/>
                <a:gd fmla="*/ 142465 h 284929" name="connsiteY2"/>
                <a:gd fmla="*/ 142465 w 284929" name="connsiteX3"/>
                <a:gd fmla="*/ 0 h 284929" name="connsiteY3"/>
                <a:gd fmla="*/ 284929 w 284929" name="connsiteX4"/>
                <a:gd fmla="*/ 142465 h 2849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4929" w="284929">
                  <a:moveTo>
                    <a:pt x="284929" y="142465"/>
                  </a:moveTo>
                  <a:cubicBezTo>
                    <a:pt x="284929" y="221145"/>
                    <a:pt x="221146" y="284929"/>
                    <a:pt x="142465" y="284929"/>
                  </a:cubicBezTo>
                  <a:cubicBezTo>
                    <a:pt x="63784" y="284929"/>
                    <a:pt x="0" y="221145"/>
                    <a:pt x="0" y="142465"/>
                  </a:cubicBezTo>
                  <a:cubicBezTo>
                    <a:pt x="0" y="63784"/>
                    <a:pt x="63784" y="0"/>
                    <a:pt x="142465" y="0"/>
                  </a:cubicBezTo>
                  <a:cubicBezTo>
                    <a:pt x="221146" y="0"/>
                    <a:pt x="284929" y="63784"/>
                    <a:pt x="284929" y="142465"/>
                  </a:cubicBezTo>
                  <a:close/>
                </a:path>
              </a:pathLst>
            </a:custGeom>
            <a:solidFill>
              <a:srgbClr val="093371"/>
            </a:solidFill>
            <a:ln cap="flat" w="1640">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66BD699A-3339-4666-8747-5F7DB191DB1D}"/>
                </a:ext>
              </a:extLst>
            </p:cNvPr>
            <p:cNvSpPr/>
            <p:nvPr/>
          </p:nvSpPr>
          <p:spPr>
            <a:xfrm>
              <a:off x="8461195" y="6421154"/>
              <a:ext cx="241106" cy="241106"/>
            </a:xfrm>
            <a:custGeom>
              <a:avLst/>
              <a:gdLst>
                <a:gd fmla="*/ 219934 w 241106" name="connsiteX0"/>
                <a:gd fmla="*/ 241106 h 241106" name="connsiteY0"/>
                <a:gd fmla="*/ 21173 w 241106" name="connsiteX1"/>
                <a:gd fmla="*/ 241106 h 241106" name="connsiteY1"/>
                <a:gd fmla="*/ 0 w 241106" name="connsiteX2"/>
                <a:gd fmla="*/ 219934 h 241106" name="connsiteY2"/>
                <a:gd fmla="*/ 0 w 241106" name="connsiteX3"/>
                <a:gd fmla="*/ 21173 h 241106" name="connsiteY3"/>
                <a:gd fmla="*/ 21173 w 241106" name="connsiteX4"/>
                <a:gd fmla="*/ 0 h 241106" name="connsiteY4"/>
                <a:gd fmla="*/ 219934 w 241106" name="connsiteX5"/>
                <a:gd fmla="*/ 0 h 241106" name="connsiteY5"/>
                <a:gd fmla="*/ 241106 w 241106" name="connsiteX6"/>
                <a:gd fmla="*/ 21173 h 241106" name="connsiteY6"/>
                <a:gd fmla="*/ 241106 w 241106" name="connsiteX7"/>
                <a:gd fmla="*/ 219934 h 241106" name="connsiteY7"/>
                <a:gd fmla="*/ 219934 w 241106" name="connsiteX8"/>
                <a:gd fmla="*/ 241106 h 2411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1106" w="241106">
                  <a:moveTo>
                    <a:pt x="219934" y="241106"/>
                  </a:moveTo>
                  <a:lnTo>
                    <a:pt x="21173" y="241106"/>
                  </a:lnTo>
                  <a:cubicBezTo>
                    <a:pt x="9520" y="241106"/>
                    <a:pt x="0" y="231587"/>
                    <a:pt x="0" y="219934"/>
                  </a:cubicBezTo>
                  <a:lnTo>
                    <a:pt x="0" y="21173"/>
                  </a:lnTo>
                  <a:cubicBezTo>
                    <a:pt x="0" y="9519"/>
                    <a:pt x="9520" y="0"/>
                    <a:pt x="21173" y="0"/>
                  </a:cubicBezTo>
                  <a:lnTo>
                    <a:pt x="219934" y="0"/>
                  </a:lnTo>
                  <a:cubicBezTo>
                    <a:pt x="231587" y="0"/>
                    <a:pt x="241106" y="9519"/>
                    <a:pt x="241106" y="21173"/>
                  </a:cubicBezTo>
                  <a:lnTo>
                    <a:pt x="241106" y="219934"/>
                  </a:lnTo>
                  <a:cubicBezTo>
                    <a:pt x="241106" y="231587"/>
                    <a:pt x="231587" y="241106"/>
                    <a:pt x="219934" y="241106"/>
                  </a:cubicBezTo>
                  <a:close/>
                </a:path>
              </a:pathLst>
            </a:custGeom>
            <a:solidFill>
              <a:srgbClr val="FF8F02"/>
            </a:solidFill>
            <a:ln cap="flat" w="164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8F429144-1ABC-4917-93D5-B37998D10F72}"/>
                </a:ext>
              </a:extLst>
            </p:cNvPr>
            <p:cNvSpPr/>
            <p:nvPr/>
          </p:nvSpPr>
          <p:spPr>
            <a:xfrm>
              <a:off x="9312817" y="6411881"/>
              <a:ext cx="278121" cy="259570"/>
            </a:xfrm>
            <a:custGeom>
              <a:avLst/>
              <a:gdLst>
                <a:gd fmla="*/ 17444 w 278121" name="connsiteX0"/>
                <a:gd fmla="*/ 259571 h 259570" name="connsiteY0"/>
                <a:gd fmla="*/ 260684 w 278121" name="connsiteX1"/>
                <a:gd fmla="*/ 259571 h 259570" name="connsiteY1"/>
                <a:gd fmla="*/ 275948 w 278121" name="connsiteX2"/>
                <a:gd fmla="*/ 233803 h 259570" name="connsiteY2"/>
                <a:gd fmla="*/ 154328 w 278121" name="connsiteX3"/>
                <a:gd fmla="*/ 9109 h 259570" name="connsiteY3"/>
                <a:gd fmla="*/ 123636 w 278121" name="connsiteX4"/>
                <a:gd fmla="*/ 9109 h 259570" name="connsiteY4"/>
                <a:gd fmla="*/ 2016 w 278121" name="connsiteX5"/>
                <a:gd fmla="*/ 233803 h 259570" name="connsiteY5"/>
                <a:gd fmla="*/ 17444 w 278121" name="connsiteX6"/>
                <a:gd fmla="*/ 259571 h 2595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9570" w="278121">
                  <a:moveTo>
                    <a:pt x="17444" y="259571"/>
                  </a:moveTo>
                  <a:lnTo>
                    <a:pt x="260684" y="259571"/>
                  </a:lnTo>
                  <a:cubicBezTo>
                    <a:pt x="273815" y="259571"/>
                    <a:pt x="282350" y="245456"/>
                    <a:pt x="275948" y="233803"/>
                  </a:cubicBezTo>
                  <a:lnTo>
                    <a:pt x="154328" y="9109"/>
                  </a:lnTo>
                  <a:cubicBezTo>
                    <a:pt x="147763" y="-3036"/>
                    <a:pt x="130201" y="-3036"/>
                    <a:pt x="123636" y="9109"/>
                  </a:cubicBezTo>
                  <a:lnTo>
                    <a:pt x="2016" y="233803"/>
                  </a:lnTo>
                  <a:cubicBezTo>
                    <a:pt x="-4057" y="245456"/>
                    <a:pt x="4314" y="259571"/>
                    <a:pt x="17444" y="259571"/>
                  </a:cubicBezTo>
                  <a:close/>
                </a:path>
              </a:pathLst>
            </a:custGeom>
            <a:solidFill>
              <a:schemeClr val="bg1"/>
            </a:solidFill>
            <a:ln cap="flat" w="1640">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B7832040-73EA-4459-8F15-BCE5C5AE83EF}"/>
                </a:ext>
              </a:extLst>
            </p:cNvPr>
            <p:cNvSpPr/>
            <p:nvPr/>
          </p:nvSpPr>
          <p:spPr>
            <a:xfrm>
              <a:off x="8460374" y="5905787"/>
              <a:ext cx="241434" cy="397193"/>
            </a:xfrm>
            <a:custGeom>
              <a:avLst/>
              <a:gdLst>
                <a:gd fmla="*/ 219441 w 241434" name="connsiteX0"/>
                <a:gd fmla="*/ 397194 h 397193" name="connsiteY0"/>
                <a:gd fmla="*/ 21993 w 241434" name="connsiteX1"/>
                <a:gd fmla="*/ 397194 h 397193" name="connsiteY1"/>
                <a:gd fmla="*/ 0 w 241434" name="connsiteX2"/>
                <a:gd fmla="*/ 375200 h 397193" name="connsiteY2"/>
                <a:gd fmla="*/ 0 w 241434" name="connsiteX3"/>
                <a:gd fmla="*/ 21993 h 397193" name="connsiteY3"/>
                <a:gd fmla="*/ 21993 w 241434" name="connsiteX4"/>
                <a:gd fmla="*/ 0 h 397193" name="connsiteY4"/>
                <a:gd fmla="*/ 219441 w 241434" name="connsiteX5"/>
                <a:gd fmla="*/ 0 h 397193" name="connsiteY5"/>
                <a:gd fmla="*/ 241435 w 241434" name="connsiteX6"/>
                <a:gd fmla="*/ 21993 h 397193" name="connsiteY6"/>
                <a:gd fmla="*/ 241435 w 241434" name="connsiteX7"/>
                <a:gd fmla="*/ 375364 h 397193" name="connsiteY7"/>
                <a:gd fmla="*/ 219441 w 241434" name="connsiteX8"/>
                <a:gd fmla="*/ 397194 h 39719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97193" w="241434">
                  <a:moveTo>
                    <a:pt x="219441" y="397194"/>
                  </a:moveTo>
                  <a:lnTo>
                    <a:pt x="21993" y="397194"/>
                  </a:lnTo>
                  <a:cubicBezTo>
                    <a:pt x="9848" y="397194"/>
                    <a:pt x="0" y="387346"/>
                    <a:pt x="0" y="375200"/>
                  </a:cubicBezTo>
                  <a:lnTo>
                    <a:pt x="0" y="21993"/>
                  </a:lnTo>
                  <a:cubicBezTo>
                    <a:pt x="0" y="9848"/>
                    <a:pt x="9848" y="0"/>
                    <a:pt x="21993" y="0"/>
                  </a:cubicBezTo>
                  <a:lnTo>
                    <a:pt x="219441" y="0"/>
                  </a:lnTo>
                  <a:cubicBezTo>
                    <a:pt x="231587" y="0"/>
                    <a:pt x="241435" y="9848"/>
                    <a:pt x="241435" y="21993"/>
                  </a:cubicBezTo>
                  <a:lnTo>
                    <a:pt x="241435" y="375364"/>
                  </a:lnTo>
                  <a:cubicBezTo>
                    <a:pt x="241271" y="387346"/>
                    <a:pt x="231423" y="397194"/>
                    <a:pt x="219441" y="397194"/>
                  </a:cubicBezTo>
                  <a:close/>
                </a:path>
              </a:pathLst>
            </a:custGeom>
            <a:solidFill>
              <a:srgbClr val="093371"/>
            </a:solidFill>
            <a:ln cap="flat" w="1640">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F46D352C-F7B3-46E7-ADE2-D98373511012}"/>
                </a:ext>
              </a:extLst>
            </p:cNvPr>
            <p:cNvSpPr/>
            <p:nvPr/>
          </p:nvSpPr>
          <p:spPr>
            <a:xfrm>
              <a:off x="8460374" y="6197774"/>
              <a:ext cx="241434" cy="105207"/>
            </a:xfrm>
            <a:custGeom>
              <a:avLst/>
              <a:gdLst>
                <a:gd fmla="*/ 219441 w 241434" name="connsiteX0"/>
                <a:gd fmla="*/ 105207 h 105207" name="connsiteY0"/>
                <a:gd fmla="*/ 21993 w 241434" name="connsiteX1"/>
                <a:gd fmla="*/ 105207 h 105207" name="connsiteY1"/>
                <a:gd fmla="*/ 0 w 241434" name="connsiteX2"/>
                <a:gd fmla="*/ 83214 h 105207" name="connsiteY2"/>
                <a:gd fmla="*/ 0 w 241434" name="connsiteX3"/>
                <a:gd fmla="*/ 21993 h 105207" name="connsiteY3"/>
                <a:gd fmla="*/ 21993 w 241434" name="connsiteX4"/>
                <a:gd fmla="*/ 0 h 105207" name="connsiteY4"/>
                <a:gd fmla="*/ 219441 w 241434" name="connsiteX5"/>
                <a:gd fmla="*/ 0 h 105207" name="connsiteY5"/>
                <a:gd fmla="*/ 241435 w 241434" name="connsiteX6"/>
                <a:gd fmla="*/ 21993 h 105207" name="connsiteY6"/>
                <a:gd fmla="*/ 241435 w 241434" name="connsiteX7"/>
                <a:gd fmla="*/ 83214 h 105207" name="connsiteY7"/>
                <a:gd fmla="*/ 219441 w 241434" name="connsiteX8"/>
                <a:gd fmla="*/ 105207 h 1052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5207" w="241434">
                  <a:moveTo>
                    <a:pt x="219441" y="105207"/>
                  </a:moveTo>
                  <a:lnTo>
                    <a:pt x="21993" y="105207"/>
                  </a:lnTo>
                  <a:cubicBezTo>
                    <a:pt x="9848" y="105207"/>
                    <a:pt x="0" y="95359"/>
                    <a:pt x="0" y="83214"/>
                  </a:cubicBezTo>
                  <a:lnTo>
                    <a:pt x="0" y="21993"/>
                  </a:lnTo>
                  <a:cubicBezTo>
                    <a:pt x="0" y="9848"/>
                    <a:pt x="9848" y="0"/>
                    <a:pt x="21993" y="0"/>
                  </a:cubicBezTo>
                  <a:lnTo>
                    <a:pt x="219441" y="0"/>
                  </a:lnTo>
                  <a:cubicBezTo>
                    <a:pt x="231587" y="0"/>
                    <a:pt x="241435" y="9848"/>
                    <a:pt x="241435" y="21993"/>
                  </a:cubicBezTo>
                  <a:lnTo>
                    <a:pt x="241435" y="83214"/>
                  </a:lnTo>
                  <a:cubicBezTo>
                    <a:pt x="241271" y="95359"/>
                    <a:pt x="231423" y="105207"/>
                    <a:pt x="219441" y="105207"/>
                  </a:cubicBezTo>
                  <a:close/>
                </a:path>
              </a:pathLst>
            </a:custGeom>
            <a:solidFill>
              <a:schemeClr val="bg1"/>
            </a:solidFill>
            <a:ln cap="flat" w="1640">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D17D1EA8-FC22-4A62-9D74-FFE721263A39}"/>
                </a:ext>
              </a:extLst>
            </p:cNvPr>
            <p:cNvSpPr/>
            <p:nvPr/>
          </p:nvSpPr>
          <p:spPr>
            <a:xfrm>
              <a:off x="9752895" y="6421154"/>
              <a:ext cx="241106" cy="241106"/>
            </a:xfrm>
            <a:custGeom>
              <a:avLst/>
              <a:gdLst>
                <a:gd fmla="*/ 219934 w 241106" name="connsiteX0"/>
                <a:gd fmla="*/ 241106 h 241106" name="connsiteY0"/>
                <a:gd fmla="*/ 21173 w 241106" name="connsiteX1"/>
                <a:gd fmla="*/ 241106 h 241106" name="connsiteY1"/>
                <a:gd fmla="*/ 0 w 241106" name="connsiteX2"/>
                <a:gd fmla="*/ 219934 h 241106" name="connsiteY2"/>
                <a:gd fmla="*/ 0 w 241106" name="connsiteX3"/>
                <a:gd fmla="*/ 21173 h 241106" name="connsiteY3"/>
                <a:gd fmla="*/ 21173 w 241106" name="connsiteX4"/>
                <a:gd fmla="*/ 0 h 241106" name="connsiteY4"/>
                <a:gd fmla="*/ 219934 w 241106" name="connsiteX5"/>
                <a:gd fmla="*/ 0 h 241106" name="connsiteY5"/>
                <a:gd fmla="*/ 241106 w 241106" name="connsiteX6"/>
                <a:gd fmla="*/ 21173 h 241106" name="connsiteY6"/>
                <a:gd fmla="*/ 241106 w 241106" name="connsiteX7"/>
                <a:gd fmla="*/ 219934 h 241106" name="connsiteY7"/>
                <a:gd fmla="*/ 219934 w 241106" name="connsiteX8"/>
                <a:gd fmla="*/ 241106 h 2411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1106" w="241106">
                  <a:moveTo>
                    <a:pt x="219934" y="241106"/>
                  </a:moveTo>
                  <a:lnTo>
                    <a:pt x="21173" y="241106"/>
                  </a:lnTo>
                  <a:cubicBezTo>
                    <a:pt x="9519" y="241106"/>
                    <a:pt x="0" y="231587"/>
                    <a:pt x="0" y="219934"/>
                  </a:cubicBezTo>
                  <a:lnTo>
                    <a:pt x="0" y="21173"/>
                  </a:lnTo>
                  <a:cubicBezTo>
                    <a:pt x="0" y="9519"/>
                    <a:pt x="9519" y="0"/>
                    <a:pt x="21173" y="0"/>
                  </a:cubicBezTo>
                  <a:lnTo>
                    <a:pt x="219934" y="0"/>
                  </a:lnTo>
                  <a:cubicBezTo>
                    <a:pt x="231587" y="0"/>
                    <a:pt x="241106" y="9519"/>
                    <a:pt x="241106" y="21173"/>
                  </a:cubicBezTo>
                  <a:lnTo>
                    <a:pt x="241106" y="219934"/>
                  </a:lnTo>
                  <a:cubicBezTo>
                    <a:pt x="241106" y="231587"/>
                    <a:pt x="231587" y="241106"/>
                    <a:pt x="219934" y="241106"/>
                  </a:cubicBezTo>
                  <a:close/>
                </a:path>
              </a:pathLst>
            </a:custGeom>
            <a:solidFill>
              <a:srgbClr val="FF8F02"/>
            </a:solidFill>
            <a:ln cap="flat" w="1640">
              <a:noFill/>
              <a:prstDash val="solid"/>
              <a:miter/>
            </a:ln>
          </p:spPr>
          <p:txBody>
            <a:bodyPr anchor="ctr" rtlCol="0"/>
            <a:lstStyle/>
            <a:p>
              <a:endParaRPr lang="es-ES"/>
            </a:p>
          </p:txBody>
        </p:sp>
        <p:sp>
          <p:nvSpPr>
            <p:cNvPr id="47" name="Freeform: Shape 46">
              <a:extLst>
                <a:ext uri="{FF2B5EF4-FFF2-40B4-BE49-F238E27FC236}">
                  <a16:creationId xmlns:a16="http://schemas.microsoft.com/office/drawing/2014/main" id="{15C4EABA-0024-425E-82D5-6310DDBB4731}"/>
                </a:ext>
              </a:extLst>
            </p:cNvPr>
            <p:cNvSpPr/>
            <p:nvPr/>
          </p:nvSpPr>
          <p:spPr>
            <a:xfrm>
              <a:off x="9752074" y="5559474"/>
              <a:ext cx="241434" cy="743507"/>
            </a:xfrm>
            <a:custGeom>
              <a:avLst/>
              <a:gdLst>
                <a:gd fmla="*/ 219441 w 241434" name="connsiteX0"/>
                <a:gd fmla="*/ 743507 h 743507" name="connsiteY0"/>
                <a:gd fmla="*/ 21993 w 241434" name="connsiteX1"/>
                <a:gd fmla="*/ 743507 h 743507" name="connsiteY1"/>
                <a:gd fmla="*/ 0 w 241434" name="connsiteX2"/>
                <a:gd fmla="*/ 721514 h 743507" name="connsiteY2"/>
                <a:gd fmla="*/ 0 w 241434" name="connsiteX3"/>
                <a:gd fmla="*/ 21993 h 743507" name="connsiteY3"/>
                <a:gd fmla="*/ 21993 w 241434" name="connsiteX4"/>
                <a:gd fmla="*/ 0 h 743507" name="connsiteY4"/>
                <a:gd fmla="*/ 219441 w 241434" name="connsiteX5"/>
                <a:gd fmla="*/ 0 h 743507" name="connsiteY5"/>
                <a:gd fmla="*/ 241435 w 241434" name="connsiteX6"/>
                <a:gd fmla="*/ 21993 h 743507" name="connsiteY6"/>
                <a:gd fmla="*/ 241435 w 241434" name="connsiteX7"/>
                <a:gd fmla="*/ 721678 h 743507" name="connsiteY7"/>
                <a:gd fmla="*/ 219441 w 241434" name="connsiteX8"/>
                <a:gd fmla="*/ 743507 h 743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43507" w="241434">
                  <a:moveTo>
                    <a:pt x="219441" y="743507"/>
                  </a:moveTo>
                  <a:lnTo>
                    <a:pt x="21993" y="743507"/>
                  </a:lnTo>
                  <a:cubicBezTo>
                    <a:pt x="9848" y="743507"/>
                    <a:pt x="0" y="733659"/>
                    <a:pt x="0" y="721514"/>
                  </a:cubicBezTo>
                  <a:lnTo>
                    <a:pt x="0" y="21993"/>
                  </a:lnTo>
                  <a:cubicBezTo>
                    <a:pt x="0" y="9848"/>
                    <a:pt x="9848" y="0"/>
                    <a:pt x="21993" y="0"/>
                  </a:cubicBezTo>
                  <a:lnTo>
                    <a:pt x="219441" y="0"/>
                  </a:lnTo>
                  <a:cubicBezTo>
                    <a:pt x="231587" y="0"/>
                    <a:pt x="241435" y="9848"/>
                    <a:pt x="241435" y="21993"/>
                  </a:cubicBezTo>
                  <a:lnTo>
                    <a:pt x="241435" y="721678"/>
                  </a:lnTo>
                  <a:cubicBezTo>
                    <a:pt x="241271" y="733659"/>
                    <a:pt x="231423" y="743507"/>
                    <a:pt x="219441" y="743507"/>
                  </a:cubicBezTo>
                  <a:close/>
                </a:path>
              </a:pathLst>
            </a:custGeom>
            <a:solidFill>
              <a:srgbClr val="093371"/>
            </a:solidFill>
            <a:ln cap="flat" w="164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B56FC972-D0F0-46D7-BEA5-BAF2160F39C3}"/>
                </a:ext>
              </a:extLst>
            </p:cNvPr>
            <p:cNvSpPr/>
            <p:nvPr/>
          </p:nvSpPr>
          <p:spPr>
            <a:xfrm>
              <a:off x="8898600" y="6019037"/>
              <a:ext cx="241434" cy="283944"/>
            </a:xfrm>
            <a:custGeom>
              <a:avLst/>
              <a:gdLst>
                <a:gd fmla="*/ 219441 w 241434" name="connsiteX0"/>
                <a:gd fmla="*/ 283944 h 283944" name="connsiteY0"/>
                <a:gd fmla="*/ 21993 w 241434" name="connsiteX1"/>
                <a:gd fmla="*/ 283944 h 283944" name="connsiteY1"/>
                <a:gd fmla="*/ 0 w 241434" name="connsiteX2"/>
                <a:gd fmla="*/ 261951 h 283944" name="connsiteY2"/>
                <a:gd fmla="*/ 0 w 241434" name="connsiteX3"/>
                <a:gd fmla="*/ 21993 h 283944" name="connsiteY3"/>
                <a:gd fmla="*/ 21993 w 241434" name="connsiteX4"/>
                <a:gd fmla="*/ 0 h 283944" name="connsiteY4"/>
                <a:gd fmla="*/ 219441 w 241434" name="connsiteX5"/>
                <a:gd fmla="*/ 0 h 283944" name="connsiteY5"/>
                <a:gd fmla="*/ 241435 w 241434" name="connsiteX6"/>
                <a:gd fmla="*/ 21993 h 283944" name="connsiteY6"/>
                <a:gd fmla="*/ 241435 w 241434" name="connsiteX7"/>
                <a:gd fmla="*/ 262115 h 283944" name="connsiteY7"/>
                <a:gd fmla="*/ 219441 w 241434" name="connsiteX8"/>
                <a:gd fmla="*/ 283944 h 283944"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83944" w="241434">
                  <a:moveTo>
                    <a:pt x="219441" y="283944"/>
                  </a:moveTo>
                  <a:lnTo>
                    <a:pt x="21993" y="283944"/>
                  </a:lnTo>
                  <a:cubicBezTo>
                    <a:pt x="9848" y="283944"/>
                    <a:pt x="0" y="274096"/>
                    <a:pt x="0" y="261951"/>
                  </a:cubicBezTo>
                  <a:lnTo>
                    <a:pt x="0" y="21993"/>
                  </a:lnTo>
                  <a:cubicBezTo>
                    <a:pt x="0" y="9848"/>
                    <a:pt x="9848" y="0"/>
                    <a:pt x="21993" y="0"/>
                  </a:cubicBezTo>
                  <a:lnTo>
                    <a:pt x="219441" y="0"/>
                  </a:lnTo>
                  <a:cubicBezTo>
                    <a:pt x="231587" y="0"/>
                    <a:pt x="241435" y="9848"/>
                    <a:pt x="241435" y="21993"/>
                  </a:cubicBezTo>
                  <a:lnTo>
                    <a:pt x="241435" y="262115"/>
                  </a:lnTo>
                  <a:cubicBezTo>
                    <a:pt x="241271" y="274096"/>
                    <a:pt x="231423" y="283944"/>
                    <a:pt x="219441" y="283944"/>
                  </a:cubicBezTo>
                  <a:close/>
                </a:path>
              </a:pathLst>
            </a:custGeom>
            <a:solidFill>
              <a:srgbClr val="093371"/>
            </a:solidFill>
            <a:ln cap="flat" w="1640">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D7C2E80A-5530-46FA-89A3-3F485DE62AC0}"/>
                </a:ext>
              </a:extLst>
            </p:cNvPr>
            <p:cNvSpPr/>
            <p:nvPr/>
          </p:nvSpPr>
          <p:spPr>
            <a:xfrm>
              <a:off x="8898600" y="6092895"/>
              <a:ext cx="241434" cy="210085"/>
            </a:xfrm>
            <a:custGeom>
              <a:avLst/>
              <a:gdLst>
                <a:gd fmla="*/ 219441 w 241434" name="connsiteX0"/>
                <a:gd fmla="*/ 210086 h 210085" name="connsiteY0"/>
                <a:gd fmla="*/ 21993 w 241434" name="connsiteX1"/>
                <a:gd fmla="*/ 210086 h 210085" name="connsiteY1"/>
                <a:gd fmla="*/ 0 w 241434" name="connsiteX2"/>
                <a:gd fmla="*/ 188093 h 210085" name="connsiteY2"/>
                <a:gd fmla="*/ 0 w 241434" name="connsiteX3"/>
                <a:gd fmla="*/ 21993 h 210085" name="connsiteY3"/>
                <a:gd fmla="*/ 21993 w 241434" name="connsiteX4"/>
                <a:gd fmla="*/ 0 h 210085" name="connsiteY4"/>
                <a:gd fmla="*/ 219441 w 241434" name="connsiteX5"/>
                <a:gd fmla="*/ 0 h 210085" name="connsiteY5"/>
                <a:gd fmla="*/ 241435 w 241434" name="connsiteX6"/>
                <a:gd fmla="*/ 21993 h 210085" name="connsiteY6"/>
                <a:gd fmla="*/ 241435 w 241434" name="connsiteX7"/>
                <a:gd fmla="*/ 188257 h 210085" name="connsiteY7"/>
                <a:gd fmla="*/ 219441 w 241434" name="connsiteX8"/>
                <a:gd fmla="*/ 210086 h 21008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0085" w="241434">
                  <a:moveTo>
                    <a:pt x="219441" y="210086"/>
                  </a:moveTo>
                  <a:lnTo>
                    <a:pt x="21993" y="210086"/>
                  </a:lnTo>
                  <a:cubicBezTo>
                    <a:pt x="9848" y="210086"/>
                    <a:pt x="0" y="200238"/>
                    <a:pt x="0" y="188093"/>
                  </a:cubicBezTo>
                  <a:lnTo>
                    <a:pt x="0" y="21993"/>
                  </a:lnTo>
                  <a:cubicBezTo>
                    <a:pt x="0" y="9848"/>
                    <a:pt x="9848" y="0"/>
                    <a:pt x="21993" y="0"/>
                  </a:cubicBezTo>
                  <a:lnTo>
                    <a:pt x="219441" y="0"/>
                  </a:lnTo>
                  <a:cubicBezTo>
                    <a:pt x="231587" y="0"/>
                    <a:pt x="241435" y="9848"/>
                    <a:pt x="241435" y="21993"/>
                  </a:cubicBezTo>
                  <a:lnTo>
                    <a:pt x="241435" y="188257"/>
                  </a:lnTo>
                  <a:cubicBezTo>
                    <a:pt x="241271" y="200238"/>
                    <a:pt x="231423" y="210086"/>
                    <a:pt x="219441" y="210086"/>
                  </a:cubicBezTo>
                  <a:close/>
                </a:path>
              </a:pathLst>
            </a:custGeom>
            <a:solidFill>
              <a:schemeClr val="bg1"/>
            </a:solidFill>
            <a:ln cap="flat" w="164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0DFE59F0-C344-4FB0-9836-6A188DB6233D}"/>
                </a:ext>
              </a:extLst>
            </p:cNvPr>
            <p:cNvSpPr/>
            <p:nvPr/>
          </p:nvSpPr>
          <p:spPr>
            <a:xfrm>
              <a:off x="9325337" y="5743299"/>
              <a:ext cx="241434" cy="559682"/>
            </a:xfrm>
            <a:custGeom>
              <a:avLst/>
              <a:gdLst>
                <a:gd fmla="*/ 219441 w 241434" name="connsiteX0"/>
                <a:gd fmla="*/ 559682 h 559682" name="connsiteY0"/>
                <a:gd fmla="*/ 21993 w 241434" name="connsiteX1"/>
                <a:gd fmla="*/ 559682 h 559682" name="connsiteY1"/>
                <a:gd fmla="*/ 0 w 241434" name="connsiteX2"/>
                <a:gd fmla="*/ 537689 h 559682" name="connsiteY2"/>
                <a:gd fmla="*/ 0 w 241434" name="connsiteX3"/>
                <a:gd fmla="*/ 21993 h 559682" name="connsiteY3"/>
                <a:gd fmla="*/ 21993 w 241434" name="connsiteX4"/>
                <a:gd fmla="*/ 0 h 559682" name="connsiteY4"/>
                <a:gd fmla="*/ 219441 w 241434" name="connsiteX5"/>
                <a:gd fmla="*/ 0 h 559682" name="connsiteY5"/>
                <a:gd fmla="*/ 241435 w 241434" name="connsiteX6"/>
                <a:gd fmla="*/ 21993 h 559682" name="connsiteY6"/>
                <a:gd fmla="*/ 241435 w 241434" name="connsiteX7"/>
                <a:gd fmla="*/ 537853 h 559682" name="connsiteY7"/>
                <a:gd fmla="*/ 219441 w 241434" name="connsiteX8"/>
                <a:gd fmla="*/ 559682 h 55968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9682" w="241434">
                  <a:moveTo>
                    <a:pt x="219441" y="559682"/>
                  </a:moveTo>
                  <a:lnTo>
                    <a:pt x="21993" y="559682"/>
                  </a:lnTo>
                  <a:cubicBezTo>
                    <a:pt x="9848" y="559682"/>
                    <a:pt x="0" y="549834"/>
                    <a:pt x="0" y="537689"/>
                  </a:cubicBezTo>
                  <a:lnTo>
                    <a:pt x="0" y="21993"/>
                  </a:lnTo>
                  <a:cubicBezTo>
                    <a:pt x="0" y="9848"/>
                    <a:pt x="9848" y="0"/>
                    <a:pt x="21993" y="0"/>
                  </a:cubicBezTo>
                  <a:lnTo>
                    <a:pt x="219441" y="0"/>
                  </a:lnTo>
                  <a:cubicBezTo>
                    <a:pt x="231587" y="0"/>
                    <a:pt x="241435" y="9848"/>
                    <a:pt x="241435" y="21993"/>
                  </a:cubicBezTo>
                  <a:lnTo>
                    <a:pt x="241435" y="537853"/>
                  </a:lnTo>
                  <a:cubicBezTo>
                    <a:pt x="241271" y="549834"/>
                    <a:pt x="231423" y="559682"/>
                    <a:pt x="219441" y="559682"/>
                  </a:cubicBezTo>
                  <a:close/>
                </a:path>
              </a:pathLst>
            </a:custGeom>
            <a:solidFill>
              <a:srgbClr val="093371"/>
            </a:solidFill>
            <a:ln cap="flat" w="164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FFD931A8-B4CB-487F-A3B9-E3C72F4EC2C1}"/>
                </a:ext>
              </a:extLst>
            </p:cNvPr>
            <p:cNvSpPr/>
            <p:nvPr/>
          </p:nvSpPr>
          <p:spPr>
            <a:xfrm>
              <a:off x="9325337" y="5897581"/>
              <a:ext cx="241434" cy="405400"/>
            </a:xfrm>
            <a:custGeom>
              <a:avLst/>
              <a:gdLst>
                <a:gd fmla="*/ 219441 w 241434" name="connsiteX0"/>
                <a:gd fmla="*/ 405400 h 405400" name="connsiteY0"/>
                <a:gd fmla="*/ 21993 w 241434" name="connsiteX1"/>
                <a:gd fmla="*/ 405400 h 405400" name="connsiteY1"/>
                <a:gd fmla="*/ 0 w 241434" name="connsiteX2"/>
                <a:gd fmla="*/ 383407 h 405400" name="connsiteY2"/>
                <a:gd fmla="*/ 0 w 241434" name="connsiteX3"/>
                <a:gd fmla="*/ 21993 h 405400" name="connsiteY3"/>
                <a:gd fmla="*/ 21993 w 241434" name="connsiteX4"/>
                <a:gd fmla="*/ 0 h 405400" name="connsiteY4"/>
                <a:gd fmla="*/ 219441 w 241434" name="connsiteX5"/>
                <a:gd fmla="*/ 0 h 405400" name="connsiteY5"/>
                <a:gd fmla="*/ 241435 w 241434" name="connsiteX6"/>
                <a:gd fmla="*/ 21993 h 405400" name="connsiteY6"/>
                <a:gd fmla="*/ 241435 w 241434" name="connsiteX7"/>
                <a:gd fmla="*/ 383571 h 405400" name="connsiteY7"/>
                <a:gd fmla="*/ 219441 w 241434" name="connsiteX8"/>
                <a:gd fmla="*/ 405400 h 4054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05400" w="241434">
                  <a:moveTo>
                    <a:pt x="219441" y="405400"/>
                  </a:moveTo>
                  <a:lnTo>
                    <a:pt x="21993" y="405400"/>
                  </a:lnTo>
                  <a:cubicBezTo>
                    <a:pt x="9848" y="405400"/>
                    <a:pt x="0" y="395552"/>
                    <a:pt x="0" y="383407"/>
                  </a:cubicBezTo>
                  <a:lnTo>
                    <a:pt x="0" y="21993"/>
                  </a:lnTo>
                  <a:cubicBezTo>
                    <a:pt x="0" y="9848"/>
                    <a:pt x="9848" y="0"/>
                    <a:pt x="21993" y="0"/>
                  </a:cubicBezTo>
                  <a:lnTo>
                    <a:pt x="219441" y="0"/>
                  </a:lnTo>
                  <a:cubicBezTo>
                    <a:pt x="231587" y="0"/>
                    <a:pt x="241435" y="9848"/>
                    <a:pt x="241435" y="21993"/>
                  </a:cubicBezTo>
                  <a:lnTo>
                    <a:pt x="241435" y="383571"/>
                  </a:lnTo>
                  <a:cubicBezTo>
                    <a:pt x="241271" y="395552"/>
                    <a:pt x="231423" y="405400"/>
                    <a:pt x="219441" y="405400"/>
                  </a:cubicBezTo>
                  <a:close/>
                </a:path>
              </a:pathLst>
            </a:custGeom>
            <a:solidFill>
              <a:schemeClr val="bg1"/>
            </a:solidFill>
            <a:ln cap="flat" w="164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D963635E-CB87-4FC9-8ADD-D19C88CEE84F}"/>
                </a:ext>
              </a:extLst>
            </p:cNvPr>
            <p:cNvSpPr/>
            <p:nvPr/>
          </p:nvSpPr>
          <p:spPr>
            <a:xfrm>
              <a:off x="9752074" y="5672723"/>
              <a:ext cx="241434" cy="630257"/>
            </a:xfrm>
            <a:custGeom>
              <a:avLst/>
              <a:gdLst>
                <a:gd fmla="*/ 219441 w 241434" name="connsiteX0"/>
                <a:gd fmla="*/ 630258 h 630257" name="connsiteY0"/>
                <a:gd fmla="*/ 21993 w 241434" name="connsiteX1"/>
                <a:gd fmla="*/ 630258 h 630257" name="connsiteY1"/>
                <a:gd fmla="*/ 0 w 241434" name="connsiteX2"/>
                <a:gd fmla="*/ 608264 h 630257" name="connsiteY2"/>
                <a:gd fmla="*/ 0 w 241434" name="connsiteX3"/>
                <a:gd fmla="*/ 21993 h 630257" name="connsiteY3"/>
                <a:gd fmla="*/ 21993 w 241434" name="connsiteX4"/>
                <a:gd fmla="*/ 0 h 630257" name="connsiteY4"/>
                <a:gd fmla="*/ 219441 w 241434" name="connsiteX5"/>
                <a:gd fmla="*/ 0 h 630257" name="connsiteY5"/>
                <a:gd fmla="*/ 241435 w 241434" name="connsiteX6"/>
                <a:gd fmla="*/ 21993 h 630257" name="connsiteY6"/>
                <a:gd fmla="*/ 241435 w 241434" name="connsiteX7"/>
                <a:gd fmla="*/ 608429 h 630257" name="connsiteY7"/>
                <a:gd fmla="*/ 219441 w 241434" name="connsiteX8"/>
                <a:gd fmla="*/ 630258 h 6302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57" w="241434">
                  <a:moveTo>
                    <a:pt x="219441" y="630258"/>
                  </a:moveTo>
                  <a:lnTo>
                    <a:pt x="21993" y="630258"/>
                  </a:lnTo>
                  <a:cubicBezTo>
                    <a:pt x="9848" y="630258"/>
                    <a:pt x="0" y="620410"/>
                    <a:pt x="0" y="608264"/>
                  </a:cubicBezTo>
                  <a:lnTo>
                    <a:pt x="0" y="21993"/>
                  </a:lnTo>
                  <a:cubicBezTo>
                    <a:pt x="0" y="9848"/>
                    <a:pt x="9848" y="0"/>
                    <a:pt x="21993" y="0"/>
                  </a:cubicBezTo>
                  <a:lnTo>
                    <a:pt x="219441" y="0"/>
                  </a:lnTo>
                  <a:cubicBezTo>
                    <a:pt x="231587" y="0"/>
                    <a:pt x="241435" y="9848"/>
                    <a:pt x="241435" y="21993"/>
                  </a:cubicBezTo>
                  <a:lnTo>
                    <a:pt x="241435" y="608429"/>
                  </a:lnTo>
                  <a:cubicBezTo>
                    <a:pt x="241271" y="620410"/>
                    <a:pt x="231423" y="630258"/>
                    <a:pt x="219441" y="630258"/>
                  </a:cubicBezTo>
                  <a:close/>
                </a:path>
              </a:pathLst>
            </a:custGeom>
            <a:solidFill>
              <a:schemeClr val="bg1"/>
            </a:solidFill>
            <a:ln cap="flat" w="1640">
              <a:noFill/>
              <a:prstDash val="solid"/>
              <a:miter/>
            </a:ln>
          </p:spPr>
          <p:txBody>
            <a:bodyPr anchor="ctr" rtlCol="0"/>
            <a:lstStyle/>
            <a:p>
              <a:endParaRPr lang="es-ES"/>
            </a:p>
          </p:txBody>
        </p:sp>
      </p:grpSp>
      <p:grpSp>
        <p:nvGrpSpPr>
          <p:cNvPr id="53" name="Graphic 9">
            <a:extLst>
              <a:ext uri="{FF2B5EF4-FFF2-40B4-BE49-F238E27FC236}">
                <a16:creationId xmlns:a16="http://schemas.microsoft.com/office/drawing/2014/main" id="{FE8C1729-5C17-4AC2-8B11-8C3594EFBEC4}"/>
              </a:ext>
            </a:extLst>
          </p:cNvPr>
          <p:cNvGrpSpPr/>
          <p:nvPr/>
        </p:nvGrpSpPr>
        <p:grpSpPr>
          <a:xfrm>
            <a:off x="2603443" y="4172050"/>
            <a:ext cx="1146252" cy="840675"/>
            <a:chOff x="2688513" y="5560933"/>
            <a:chExt cx="1146252" cy="840675"/>
          </a:xfrm>
        </p:grpSpPr>
        <p:sp>
          <p:nvSpPr>
            <p:cNvPr id="54" name="Freeform: Shape 53">
              <a:extLst>
                <a:ext uri="{FF2B5EF4-FFF2-40B4-BE49-F238E27FC236}">
                  <a16:creationId xmlns:a16="http://schemas.microsoft.com/office/drawing/2014/main" id="{8F3BA58A-A0B6-4598-ADE4-333477A364AC}"/>
                </a:ext>
              </a:extLst>
            </p:cNvPr>
            <p:cNvSpPr/>
            <p:nvPr/>
          </p:nvSpPr>
          <p:spPr>
            <a:xfrm>
              <a:off x="2993109" y="6188648"/>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chemeClr val="bg1"/>
            </a:solidFill>
            <a:ln cap="flat" w="1226">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49E3ADEF-30D9-4B3B-A5D8-38E3C540B552}"/>
                </a:ext>
              </a:extLst>
            </p:cNvPr>
            <p:cNvSpPr/>
            <p:nvPr/>
          </p:nvSpPr>
          <p:spPr>
            <a:xfrm>
              <a:off x="2689127" y="6204964"/>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F4C31D36-D78A-48F9-870C-152F2D20C15A}"/>
                </a:ext>
              </a:extLst>
            </p:cNvPr>
            <p:cNvSpPr/>
            <p:nvPr/>
          </p:nvSpPr>
          <p:spPr>
            <a:xfrm>
              <a:off x="3325640" y="6198033"/>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rgbClr val="2196F3"/>
            </a:solidFill>
            <a:ln cap="flat" w="1226">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CC3E82D3-188F-4C66-BA9B-0A2BD56D8EE5}"/>
                </a:ext>
              </a:extLst>
            </p:cNvPr>
            <p:cNvSpPr/>
            <p:nvPr/>
          </p:nvSpPr>
          <p:spPr>
            <a:xfrm>
              <a:off x="2688513" y="5819772"/>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chemeClr val="bg1"/>
            </a:solidFill>
            <a:ln cap="flat" w="1226">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8A26C341-1DA4-42C3-8074-B18F695BFC80}"/>
                </a:ext>
              </a:extLst>
            </p:cNvPr>
            <p:cNvSpPr/>
            <p:nvPr/>
          </p:nvSpPr>
          <p:spPr>
            <a:xfrm>
              <a:off x="2688513" y="6038006"/>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rgbClr val="2196F3"/>
            </a:solidFill>
            <a:ln cap="flat" w="1226">
              <a:no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E9BF995C-5333-49E6-AD31-E0BB74BBF5A4}"/>
                </a:ext>
              </a:extLst>
            </p:cNvPr>
            <p:cNvSpPr/>
            <p:nvPr/>
          </p:nvSpPr>
          <p:spPr>
            <a:xfrm>
              <a:off x="3654560" y="6204964"/>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EEB5E83A-6AE1-4A9E-BF41-BD857DB11105}"/>
                </a:ext>
              </a:extLst>
            </p:cNvPr>
            <p:cNvSpPr/>
            <p:nvPr/>
          </p:nvSpPr>
          <p:spPr>
            <a:xfrm>
              <a:off x="3653946" y="5560933"/>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chemeClr val="bg1"/>
            </a:solidFill>
            <a:ln cap="flat" w="1226">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655B6901-77C1-4011-914B-F2C97A48336F}"/>
                </a:ext>
              </a:extLst>
            </p:cNvPr>
            <p:cNvSpPr/>
            <p:nvPr/>
          </p:nvSpPr>
          <p:spPr>
            <a:xfrm>
              <a:off x="3016049" y="5904416"/>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chemeClr val="bg1"/>
            </a:solidFill>
            <a:ln cap="flat" w="1226">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28683C87-3F4A-491F-B101-F8FE055D860A}"/>
                </a:ext>
              </a:extLst>
            </p:cNvPr>
            <p:cNvSpPr/>
            <p:nvPr/>
          </p:nvSpPr>
          <p:spPr>
            <a:xfrm>
              <a:off x="3016049" y="5959618"/>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rgbClr val="2196F3"/>
            </a:solidFill>
            <a:ln cap="flat" w="1226">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49799C93-9E6C-41BB-AA43-C60650352062}"/>
                </a:ext>
              </a:extLst>
            </p:cNvPr>
            <p:cNvSpPr/>
            <p:nvPr/>
          </p:nvSpPr>
          <p:spPr>
            <a:xfrm>
              <a:off x="3334998" y="5698326"/>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chemeClr val="bg1"/>
            </a:solidFill>
            <a:ln cap="flat" w="1226">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C9E0033F-D3E0-4339-A0D3-5B05C25602AC}"/>
                </a:ext>
              </a:extLst>
            </p:cNvPr>
            <p:cNvSpPr/>
            <p:nvPr/>
          </p:nvSpPr>
          <p:spPr>
            <a:xfrm>
              <a:off x="3334998" y="5813638"/>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rgbClr val="2196F3"/>
            </a:solidFill>
            <a:ln cap="flat" w="1226">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BCEA2E23-790F-4894-B0D2-038C2347F031}"/>
                </a:ext>
              </a:extLst>
            </p:cNvPr>
            <p:cNvSpPr/>
            <p:nvPr/>
          </p:nvSpPr>
          <p:spPr>
            <a:xfrm>
              <a:off x="3653946" y="5645577"/>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rgbClr val="2196F3"/>
            </a:solidFill>
            <a:ln cap="flat" w="1226">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1527352316"/>
      </p:ext>
    </p:extLst>
  </p:cSld>
  <p:clrMapOvr>
    <a:masterClrMapping/>
  </p:clrMapOvr>
  <p:transition advTm="10089" spd="slow">
    <p:fade thruBlk="1"/>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par>
                                <p:cTn fill="hold" id="12" nodeType="withEffect" presetClass="entr" presetID="10" presetSubtype="0">
                                  <p:stCondLst>
                                    <p:cond delay="0"/>
                                  </p:stCondLst>
                                  <p:childTnLst>
                                    <p:set>
                                      <p:cBhvr>
                                        <p:cTn dur="1" fill="hold" id="13">
                                          <p:stCondLst>
                                            <p:cond delay="0"/>
                                          </p:stCondLst>
                                        </p:cTn>
                                        <p:tgtEl>
                                          <p:spTgt spid="11"/>
                                        </p:tgtEl>
                                        <p:attrNameLst>
                                          <p:attrName>style.visibility</p:attrName>
                                        </p:attrNameLst>
                                      </p:cBhvr>
                                      <p:to>
                                        <p:strVal val="visible"/>
                                      </p:to>
                                    </p:set>
                                    <p:animEffect filter="fade" transition="in">
                                      <p:cBhvr>
                                        <p:cTn dur="500" id="14"/>
                                        <p:tgtEl>
                                          <p:spTgt spid="11"/>
                                        </p:tgtEl>
                                      </p:cBhvr>
                                    </p:animEffect>
                                  </p:childTnLst>
                                </p:cTn>
                              </p:par>
                            </p:childTnLst>
                          </p:cTn>
                        </p:par>
                        <p:par>
                          <p:cTn fill="hold" id="15">
                            <p:stCondLst>
                              <p:cond delay="1000"/>
                            </p:stCondLst>
                            <p:childTnLst>
                              <p:par>
                                <p:cTn fill="hold"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childTnLst>
                          </p:cTn>
                        </p:par>
                        <p:par>
                          <p:cTn fill="hold" id="19">
                            <p:stCondLst>
                              <p:cond delay="1500"/>
                            </p:stCondLst>
                            <p:childTnLst>
                              <p:par>
                                <p:cTn fill="hold" id="20" nodeType="afterEffect" presetClass="entr" presetID="10" presetSubtype="0">
                                  <p:stCondLst>
                                    <p:cond delay="0"/>
                                  </p:stCondLst>
                                  <p:childTnLst>
                                    <p:set>
                                      <p:cBhvr>
                                        <p:cTn dur="1" fill="hold" id="21">
                                          <p:stCondLst>
                                            <p:cond delay="0"/>
                                          </p:stCondLst>
                                        </p:cTn>
                                        <p:tgtEl>
                                          <p:spTgt spid="53"/>
                                        </p:tgtEl>
                                        <p:attrNameLst>
                                          <p:attrName>style.visibility</p:attrName>
                                        </p:attrNameLst>
                                      </p:cBhvr>
                                      <p:to>
                                        <p:strVal val="visible"/>
                                      </p:to>
                                    </p:set>
                                    <p:animEffect filter="fade" transition="in">
                                      <p:cBhvr>
                                        <p:cTn dur="500" id="22"/>
                                        <p:tgtEl>
                                          <p:spTgt spid="53"/>
                                        </p:tgtEl>
                                      </p:cBhvr>
                                    </p:animEffect>
                                  </p:childTnLst>
                                </p:cTn>
                              </p:par>
                            </p:childTnLst>
                          </p:cTn>
                        </p:par>
                        <p:par>
                          <p:cTn fill="hold" id="23">
                            <p:stCondLst>
                              <p:cond delay="2000"/>
                            </p:stCondLst>
                            <p:childTnLst>
                              <p:par>
                                <p:cTn fill="hold" grpId="0" id="24" nodeType="afterEffect" presetClass="entr" presetID="10" presetSubtype="0">
                                  <p:stCondLst>
                                    <p:cond delay="0"/>
                                  </p:stCondLst>
                                  <p:childTnLst>
                                    <p:set>
                                      <p:cBhvr>
                                        <p:cTn dur="1" fill="hold" id="25">
                                          <p:stCondLst>
                                            <p:cond delay="0"/>
                                          </p:stCondLst>
                                        </p:cTn>
                                        <p:tgtEl>
                                          <p:spTgt spid="39"/>
                                        </p:tgtEl>
                                        <p:attrNameLst>
                                          <p:attrName>style.visibility</p:attrName>
                                        </p:attrNameLst>
                                      </p:cBhvr>
                                      <p:to>
                                        <p:strVal val="visible"/>
                                      </p:to>
                                    </p:set>
                                    <p:animEffect filter="fade" transition="in">
                                      <p:cBhvr>
                                        <p:cTn dur="500" id="26"/>
                                        <p:tgtEl>
                                          <p:spTgt spid="39"/>
                                        </p:tgtEl>
                                      </p:cBhvr>
                                    </p:animEffect>
                                  </p:childTnLst>
                                </p:cTn>
                              </p:par>
                              <p:par>
                                <p:cTn fill="hold" id="27" nodeType="withEffect" presetClass="entr" presetID="10" presetSubtype="0">
                                  <p:stCondLst>
                                    <p:cond delay="0"/>
                                  </p:stCondLst>
                                  <p:childTnLst>
                                    <p:set>
                                      <p:cBhvr>
                                        <p:cTn dur="1" fill="hold" id="28">
                                          <p:stCondLst>
                                            <p:cond delay="0"/>
                                          </p:stCondLst>
                                        </p:cTn>
                                        <p:tgtEl>
                                          <p:spTgt spid="32"/>
                                        </p:tgtEl>
                                        <p:attrNameLst>
                                          <p:attrName>style.visibility</p:attrName>
                                        </p:attrNameLst>
                                      </p:cBhvr>
                                      <p:to>
                                        <p:strVal val="visible"/>
                                      </p:to>
                                    </p:set>
                                    <p:animEffect filter="fade" transition="in">
                                      <p:cBhvr>
                                        <p:cTn dur="500" id="29"/>
                                        <p:tgtEl>
                                          <p:spTgt spid="32"/>
                                        </p:tgtEl>
                                      </p:cBhvr>
                                    </p:animEffect>
                                  </p:childTnLst>
                                </p:cTn>
                              </p:par>
                            </p:childTnLst>
                          </p:cTn>
                        </p:par>
                        <p:par>
                          <p:cTn fill="hold" id="30">
                            <p:stCondLst>
                              <p:cond delay="2500"/>
                            </p:stCondLst>
                            <p:childTnLst>
                              <p:par>
                                <p:cTn fill="hold" grpId="0" id="31" nodeType="after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par>
                                <p:cTn fill="hold" id="34" nodeType="withEffect" presetClass="entr" presetID="10" presetSubtype="0">
                                  <p:stCondLst>
                                    <p:cond delay="0"/>
                                  </p:stCondLst>
                                  <p:childTnLst>
                                    <p:set>
                                      <p:cBhvr>
                                        <p:cTn dur="1" fill="hold" id="35">
                                          <p:stCondLst>
                                            <p:cond delay="0"/>
                                          </p:stCondLst>
                                        </p:cTn>
                                        <p:tgtEl>
                                          <p:spTgt spid="31"/>
                                        </p:tgtEl>
                                        <p:attrNameLst>
                                          <p:attrName>style.visibility</p:attrName>
                                        </p:attrNameLst>
                                      </p:cBhvr>
                                      <p:to>
                                        <p:strVal val="visible"/>
                                      </p:to>
                                    </p:set>
                                    <p:animEffect filter="fade" transition="in">
                                      <p:cBhvr>
                                        <p:cTn dur="500" id="36"/>
                                        <p:tgtEl>
                                          <p:spTgt spid="3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22" name="Rectangle: Rounded Corners 21">
            <a:extLst>
              <a:ext uri="{FF2B5EF4-FFF2-40B4-BE49-F238E27FC236}">
                <a16:creationId xmlns:a16="http://schemas.microsoft.com/office/drawing/2014/main" id="{117165D2-DA29-44E0-80A1-91484EF8DA1E}"/>
              </a:ext>
            </a:extLst>
          </p:cNvPr>
          <p:cNvSpPr/>
          <p:nvPr/>
        </p:nvSpPr>
        <p:spPr>
          <a:xfrm>
            <a:off x="2880357" y="12615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lang="es-ES" sz="2200"/>
              <a:t>Tableau de bord</a:t>
            </a:r>
          </a:p>
        </p:txBody>
      </p:sp>
      <p:sp>
        <p:nvSpPr>
          <p:cNvPr id="4" name="TextBox 3">
            <a:extLst>
              <a:ext uri="{FF2B5EF4-FFF2-40B4-BE49-F238E27FC236}">
                <a16:creationId xmlns:a16="http://schemas.microsoft.com/office/drawing/2014/main" id="{70AAB3F3-75AE-465B-9F81-71DA360F56BB}"/>
              </a:ext>
            </a:extLst>
          </p:cNvPr>
          <p:cNvSpPr txBox="1"/>
          <p:nvPr/>
        </p:nvSpPr>
        <p:spPr>
          <a:xfrm>
            <a:off x="2133597" y="2203373"/>
            <a:ext cx="3962400" cy="461665"/>
          </a:xfrm>
          <a:prstGeom prst="rect">
            <a:avLst/>
          </a:prstGeom>
          <a:noFill/>
        </p:spPr>
        <p:txBody>
          <a:bodyPr rtlCol="0" wrap="square">
            <a:spAutoFit/>
          </a:bodyPr>
          <a:lstStyle/>
          <a:p txid="c668eff129b07d43952e938b21a2c56a">
            <a:pPr algn="l" indent="-342900" marL="342900">
              <a:buClr>
                <a:srgbClr val="008CCF"/>
              </a:buClr>
              <a:buFont charset="-79" pitchFamily="2" typeface="Rubik"/>
              <a:buChar char="•"/>
            </a:pPr>
            <a:r>
              <a:rPr lang="es-ES" sz="2400"/>
              <a:t>Collection de représentations visuelles</a:t>
            </a:r>
          </a:p>
        </p:txBody>
      </p:sp>
      <p:sp>
        <p:nvSpPr>
          <p:cNvPr id="24" name="TextBox 23">
            <a:extLst>
              <a:ext uri="{FF2B5EF4-FFF2-40B4-BE49-F238E27FC236}">
                <a16:creationId xmlns:a16="http://schemas.microsoft.com/office/drawing/2014/main" id="{6DFB1811-3336-4B44-9E80-9583CF8CF663}"/>
              </a:ext>
            </a:extLst>
          </p:cNvPr>
          <p:cNvSpPr txBox="1"/>
          <p:nvPr/>
        </p:nvSpPr>
        <p:spPr>
          <a:xfrm>
            <a:off x="2133597" y="2749225"/>
            <a:ext cx="3962399" cy="830997"/>
          </a:xfrm>
          <a:prstGeom prst="rect">
            <a:avLst/>
          </a:prstGeom>
          <a:noFill/>
        </p:spPr>
        <p:txBody>
          <a:bodyPr rtlCol="0" wrap="square">
            <a:spAutoFit/>
          </a:bodyPr>
          <a:lstStyle/>
          <a:p txid="1fda1eb1abedc1b9c15b6df10f1fde57">
            <a:pPr algn="l" indent="-342900" marL="342900">
              <a:buClr>
                <a:srgbClr val="008CCF"/>
              </a:buClr>
              <a:buFont charset="-79" pitchFamily="2" typeface="Rubik"/>
              <a:buChar char="•"/>
            </a:pPr>
            <a:r>
              <a:rPr lang="es-ES" sz="2400"/>
              <a:t>Vue synthétique</a:t>
            </a:r>
          </a:p>
        </p:txBody>
      </p:sp>
      <p:sp>
        <p:nvSpPr>
          <p:cNvPr id="25" name="TextBox 24">
            <a:extLst>
              <a:ext uri="{FF2B5EF4-FFF2-40B4-BE49-F238E27FC236}">
                <a16:creationId xmlns:a16="http://schemas.microsoft.com/office/drawing/2014/main" id="{9BBC6935-8712-4416-AF5B-17A431C77052}"/>
              </a:ext>
            </a:extLst>
          </p:cNvPr>
          <p:cNvSpPr txBox="1"/>
          <p:nvPr/>
        </p:nvSpPr>
        <p:spPr>
          <a:xfrm>
            <a:off x="2133597" y="3664409"/>
            <a:ext cx="3962401" cy="830997"/>
          </a:xfrm>
          <a:prstGeom prst="rect">
            <a:avLst/>
          </a:prstGeom>
          <a:noFill/>
        </p:spPr>
        <p:txBody>
          <a:bodyPr rtlCol="0" wrap="square">
            <a:spAutoFit/>
          </a:bodyPr>
          <a:lstStyle/>
          <a:p txid="6b55eaae4ba98b437b7e26b2b05954a4">
            <a:pPr algn="l" indent="-342900" marL="342900">
              <a:buClr>
                <a:srgbClr val="008CCF"/>
              </a:buClr>
              <a:buFont charset="-79" pitchFamily="2" typeface="Rubik"/>
              <a:buChar char="•"/>
            </a:pPr>
            <a:r>
              <a:rPr lang="es-ES" sz="2400"/>
              <a:t>Utile pour la diffusion de l'information</a:t>
            </a:r>
          </a:p>
        </p:txBody>
      </p:sp>
      <p:sp>
        <p:nvSpPr>
          <p:cNvPr id="26" name="TextBox 25">
            <a:extLst>
              <a:ext uri="{FF2B5EF4-FFF2-40B4-BE49-F238E27FC236}">
                <a16:creationId xmlns:a16="http://schemas.microsoft.com/office/drawing/2014/main" id="{2BB694D5-BF35-4859-B7CF-CE5A41496AD6}"/>
              </a:ext>
            </a:extLst>
          </p:cNvPr>
          <p:cNvSpPr txBox="1"/>
          <p:nvPr/>
        </p:nvSpPr>
        <p:spPr>
          <a:xfrm>
            <a:off x="2133597" y="4579593"/>
            <a:ext cx="3962400" cy="461665"/>
          </a:xfrm>
          <a:prstGeom prst="rect">
            <a:avLst/>
          </a:prstGeom>
          <a:noFill/>
        </p:spPr>
        <p:txBody>
          <a:bodyPr rtlCol="0" wrap="square">
            <a:spAutoFit/>
          </a:bodyPr>
          <a:lstStyle/>
          <a:p txid="115268ba6cdb3c685bcc985369911475">
            <a:pPr algn="l" indent="-342900" marL="342900">
              <a:buClr>
                <a:srgbClr val="008CCF"/>
              </a:buClr>
              <a:buFont charset="-79" pitchFamily="2" typeface="Rubik"/>
              <a:buChar char="•"/>
            </a:pPr>
            <a:r>
              <a:rPr lang="es-ES" sz="2400"/>
              <a:t>Facilite les discussions</a:t>
            </a:r>
          </a:p>
        </p:txBody>
      </p:sp>
      <p:sp>
        <p:nvSpPr>
          <p:cNvPr id="27" name="TextBox 26">
            <a:extLst>
              <a:ext uri="{FF2B5EF4-FFF2-40B4-BE49-F238E27FC236}">
                <a16:creationId xmlns:a16="http://schemas.microsoft.com/office/drawing/2014/main" id="{2758A192-C655-4FE9-9475-B43339280B93}"/>
              </a:ext>
            </a:extLst>
          </p:cNvPr>
          <p:cNvSpPr txBox="1"/>
          <p:nvPr/>
        </p:nvSpPr>
        <p:spPr>
          <a:xfrm>
            <a:off x="2133597" y="5125445"/>
            <a:ext cx="3962403" cy="830997"/>
          </a:xfrm>
          <a:prstGeom prst="rect">
            <a:avLst/>
          </a:prstGeom>
          <a:noFill/>
        </p:spPr>
        <p:txBody>
          <a:bodyPr rtlCol="0" wrap="square">
            <a:spAutoFit/>
          </a:bodyPr>
          <a:lstStyle/>
          <a:p txid="24565e014707ccc4f6f0fc7574b970f3">
            <a:pPr algn="l" indent="-342900" marL="342900">
              <a:buClr>
                <a:srgbClr val="008CCF"/>
              </a:buClr>
              <a:buFont charset="-79" pitchFamily="2" typeface="Rubik"/>
              <a:buChar char="•"/>
            </a:pPr>
            <a:r>
              <a:rPr lang="es-ES" sz="2400"/>
              <a:t>Partage des interprétations des données</a:t>
            </a:r>
          </a:p>
        </p:txBody>
      </p:sp>
      <p:pic>
        <p:nvPicPr>
          <p:cNvPr id="6" name="Graphic 5">
            <a:extLst>
              <a:ext uri="{FF2B5EF4-FFF2-40B4-BE49-F238E27FC236}">
                <a16:creationId xmlns:a16="http://schemas.microsoft.com/office/drawing/2014/main" id="{BD56EF68-05FA-45B0-8B17-5508A3784C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7026" y="833734"/>
            <a:ext cx="2468879" cy="2468879"/>
          </a:xfrm>
          <a:prstGeom prst="rect">
            <a:avLst/>
          </a:prstGeom>
        </p:spPr>
      </p:pic>
      <p:sp>
        <p:nvSpPr>
          <p:cNvPr id="8" name="Rectangle: Rounded Corners 7">
            <a:extLst>
              <a:ext uri="{FF2B5EF4-FFF2-40B4-BE49-F238E27FC236}">
                <a16:creationId xmlns:a16="http://schemas.microsoft.com/office/drawing/2014/main" id="{A2A530B9-F85A-4701-9418-4E063C20526B}"/>
              </a:ext>
            </a:extLst>
          </p:cNvPr>
          <p:cNvSpPr/>
          <p:nvPr/>
        </p:nvSpPr>
        <p:spPr>
          <a:xfrm>
            <a:off x="6896560" y="3205367"/>
            <a:ext cx="2941503" cy="9528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23a4c47c92d7e15b15404d8ed0ab3ae">
            <a:pPr algn="ctr"/>
            <a:r>
              <a:rPr lang="es-ES" sz="2400"/>
              <a:t>De l'information à l'action</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8676" p14:dur="2000" spd="slow"/>
    </mc:Choice>
    <mc:Fallback xmlns="">
      <p:transition advTm="386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4"/>
                                        </p:tgtEl>
                                        <p:attrNameLst>
                                          <p:attrName>style.visibility</p:attrName>
                                        </p:attrNameLst>
                                      </p:cBhvr>
                                      <p:to>
                                        <p:strVal val="visible"/>
                                      </p:to>
                                    </p:set>
                                    <p:animEffect filter="fade" transition="in">
                                      <p:cBhvr>
                                        <p:cTn dur="500" id="17"/>
                                        <p:tgtEl>
                                          <p:spTgt spid="2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gtEl>
                                        <p:attrNameLst>
                                          <p:attrName>style.visibility</p:attrName>
                                        </p:attrNameLst>
                                      </p:cBhvr>
                                      <p:to>
                                        <p:strVal val="visible"/>
                                      </p:to>
                                    </p:set>
                                    <p:animEffect filter="fade" transition="in">
                                      <p:cBhvr>
                                        <p:cTn dur="500" id="22"/>
                                        <p:tgtEl>
                                          <p:spTgt spid="2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6"/>
                                        </p:tgtEl>
                                        <p:attrNameLst>
                                          <p:attrName>style.visibility</p:attrName>
                                        </p:attrNameLst>
                                      </p:cBhvr>
                                      <p:to>
                                        <p:strVal val="visible"/>
                                      </p:to>
                                    </p:set>
                                    <p:animEffect filter="fade" transition="in">
                                      <p:cBhvr>
                                        <p:cTn dur="500" id="27"/>
                                        <p:tgtEl>
                                          <p:spTgt spid="2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7"/>
                                        </p:tgtEl>
                                        <p:attrNameLst>
                                          <p:attrName>style.visibility</p:attrName>
                                        </p:attrNameLst>
                                      </p:cBhvr>
                                      <p:to>
                                        <p:strVal val="visible"/>
                                      </p:to>
                                    </p:set>
                                    <p:animEffect filter="fade" transition="in">
                                      <p:cBhvr>
                                        <p:cTn dur="500" id="32"/>
                                        <p:tgtEl>
                                          <p:spTgt spid="27"/>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6"/>
                                        </p:tgtEl>
                                        <p:attrNameLst>
                                          <p:attrName>style.visibility</p:attrName>
                                        </p:attrNameLst>
                                      </p:cBhvr>
                                      <p:to>
                                        <p:strVal val="visible"/>
                                      </p:to>
                                    </p:set>
                                    <p:animEffect filter="fade" transition="in">
                                      <p:cBhvr>
                                        <p:cTn dur="500" id="37"/>
                                        <p:tgtEl>
                                          <p:spTgt spid="6"/>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8"/>
                                        </p:tgtEl>
                                        <p:attrNameLst>
                                          <p:attrName>style.visibility</p:attrName>
                                        </p:attrNameLst>
                                      </p:cBhvr>
                                      <p:to>
                                        <p:strVal val="visible"/>
                                      </p:to>
                                    </p:set>
                                    <p:animEffect filter="fade" transition="in">
                                      <p:cBhvr>
                                        <p:cTn dur="500" id="42"/>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P grpId="0" spid="4"/>
      <p:bldP grpId="0" spid="24"/>
      <p:bldP grpId="0" spid="25"/>
      <p:bldP grpId="0" spid="26"/>
      <p:bldP grpId="0" spid="27"/>
      <p:bldP animBg="1" grpId="0" spid="8"/>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4 Data Dissemination\"/>
  <p:tag name="ISPRING_RESOURCE_FOLDER" val="C:\Users\alita\Documents\0. Clientes LOCAL\DHIS2\Fundamentals\2.0\Production\1.2.4 Data Dissemination\"/>
  <p:tag name="ISPRING_PRESENTATION_PATH" val="C:\Users\alita\Documents\0. Clientes LOCAL\DHIS2\Fundamentals\2.0\Production\1.2.4 Data Dissemination.pptx"/>
  <p:tag name="FLASHSPRING_ZOOM_TAG" val="77"/>
  <p:tag name="ISPRING_PRESENTATION_INFO_2" val="&lt;?xml version=&quot;1.0&quot; encoding=&quot;UTF-8&quot; standalone=&quot;no&quot; ?&gt;&#10;&lt;presentation2&gt;&#10;&#10;  &lt;slides&gt;&#10;    &lt;slide id=&quot;{049CAE72-618D-4440-B43B-CD29764981FC}&quot; pptId=&quot;299&quot;/&gt;&#10;    &lt;slide id=&quot;{5B0029EA-0CC3-4F6C-BF97-29EAD6E6FCE2}&quot; pptId=&quot;312&quot;/&gt;&#10;    &lt;slide id=&quot;{7C6E8835-2DD0-4A77-BE03-A73D6FD49ECE}&quot; pptId=&quot;313&quot;/&gt;&#10;    &lt;slide id=&quot;{6D5E2566-0ABF-470C-9469-1D43FDE45269}&quot; pptId=&quot;275&quot;/&gt;&#10;    &lt;slide id=&quot;{F7C0503B-9BF2-4A53-8EDC-AAE49E5AAD78}&quot; pptId=&quot;311&quot;/&gt;&#10;    &lt;slide id=&quot;{896F3FC3-3356-42C5-8BC0-23D5A18A992D}&quot; pptId=&quot;306&quot;/&gt;&#10;    &lt;slide id=&quot;{9C297F9C-7FA9-4442-A61F-ABCC56201DA7}&quot; pptId=&quot;309&quot;/&gt;&#10;    &lt;slide id=&quot;{33F7E25B-0609-4918-8E43-842A8347DA09}&quot; pptId=&quot;284&quot;/&gt;&#10;    &lt;slide id=&quot;{E6DAB9DF-7401-4121-A532-DB00265F2A93}&quot; pptId=&quot;302&quot;/&gt;&#10;    &lt;slide id=&quot;{332C8FA4-5B87-41AE-A02D-09FEDA2135BF}&quot; pptId=&quot;272&quot;/&gt;&#10;  &lt;/slides&gt;&#10;&#10;  &lt;narration&gt;&#10;    &lt;audioTracks&gt;&#10;      &lt;audioTrack muted=&quot;false&quot; name=&quot;A Himitsu - Adventures [Argofox] (2)&quot; resource=&quot;914cf27a&quot; slideId=&quot;{049CAE72-618D-4440-B43B-CD29764981FC}&quot; startTime=&quot;161&quot; stepIndex=&quot;0&quot; volume=&quot;1&quot;&gt;&#10;        &lt;audio channels=&quot;2&quot; format=&quot;fltp&quot; sampleRate=&quot;44100&quot;/&gt;&#10;      &lt;/audioTrack&gt;&#10;      &lt;audioTrack muted=&quot;false&quot; name=&quot;Ikson - Alive (Tropical House_Chill)&quot; resource=&quot;5079c0bd&quot; slideId=&quot;{332C8FA4-5B87-41AE-A02D-09FEDA2135BF}&quot; startTime=&quot;0&quot; stepIndex=&quot;0&quot; volume=&quot;1&quot;&gt;&#10;        &lt;audio channels=&quot;2&quot; format=&quot;s16&quot; sampleRate=&quot;44100&quot;/&gt;&#10;      &lt;/audioTrack&gt;&#10;      &lt;audioTrack muted=&quot;false&quot; name=&quot;Slide 4&quot; resource=&quot;306d345f&quot; slideId=&quot;{6D5E2566-0ABF-470C-9469-1D43FDE45269}&quot; startTime=&quot;0&quot; stepIndex=&quot;0&quot; volume=&quot;1&quot;&gt;&#10;        &lt;audio channels=&quot;2&quot; format=&quot;fltp&quot; sampleRate=&quot;48000&quot;/&gt;&#10;      &lt;/audioTrack&gt;&#10;      &lt;audioTrack muted=&quot;false&quot; name=&quot;Slide 6&quot; resource=&quot;290b77e8&quot; slideId=&quot;{896F3FC3-3356-42C5-8BC0-23D5A18A992D}&quot; startTime=&quot;0&quot; stepIndex=&quot;0&quot; volume=&quot;1&quot;&gt;&#10;        &lt;audio channels=&quot;2&quot; format=&quot;fltp&quot; sampleRate=&quot;48000&quot;/&gt;&#10;      &lt;/audioTrack&gt;&#10;      &lt;audioTrack muted=&quot;false&quot; name=&quot;Slide 8&quot; resource=&quot;cc1c343c&quot; slideId=&quot;{33F7E25B-0609-4918-8E43-842A8347DA09}&quot; startTime=&quot;0&quot; stepIndex=&quot;0&quot; volume=&quot;1&quot;&gt;&#10;        &lt;audio channels=&quot;2&quot; format=&quot;fltp&quot; sampleRate=&quot;48000&quot;/&gt;&#10;      &lt;/audioTrack&gt;&#10;      &lt;audioTrack muted=&quot;false&quot; name=&quot;Slide 2&quot; resource=&quot;8bc289b7&quot; slideId=&quot;{5B0029EA-0CC3-4F6C-BF97-29EAD6E6FCE2}&quot; startTime=&quot;0&quot; stepIndex=&quot;0&quot; volume=&quot;1&quot;&gt;&#10;        &lt;audio channels=&quot;2&quot; format=&quot;fltp&quot; sampleRate=&quot;48000&quot;/&gt;&#10;      &lt;/audioTrack&gt;&#10;      &lt;audioTrack muted=&quot;false&quot; name=&quot;Slide 3&quot; resource=&quot;ff6b7d2a&quot; slideId=&quot;{7C6E8835-2DD0-4A77-BE03-A73D6FD49ECE}&quot; startTime=&quot;78&quot; stepIndex=&quot;0&quot; volume=&quot;1&quot;&gt;&#10;        &lt;audio channels=&quot;2&quot; format=&quot;fltp&quot; sampleRate=&quot;48000&quot;/&gt;&#10;      &lt;/audioTrack&gt;&#10;      &lt;audioTrack muted=&quot;false&quot; name=&quot;Slide 9&quot; resource=&quot;ec21a19d&quot; slideId=&quot;{E6DAB9DF-7401-4121-A532-DB00265F2A93}&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A2+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A2+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A2+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Nvg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A2+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NvgRTjnP2+moAAADlAAAAGgAAAG5vbmUvaHRtbF9za2luX3NldHRpbmdzLmpzq+ZSAAKlHCUFK4VqMBvMTyotKcnP00vOzytJzSvRy8svyk0Eq1FSdgMDJR2civPLUosIKE1LTE5FMdTUyMLJBadKhIkmTuYuzpbI6goS01P1khKTs9OL8kvzUiDKnF1dDF2MlcCqarlqAVBLAwQUAAIACAANvg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A6+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Dr4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AOvg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Dr4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A6+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AOvg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A6+BFOUE7MiaQAAAG4AAAAcAAAAdW5pdmVyc2FsL2xvY2FsX3NldHRpbmdzLnhtbA3MMQ6DMAxA0Z1TWN4p7daBwMZWltIDWMRFkRwbkYDg9mT7w9Nv+zMKHLylYOrw9XgisM7mgy4Of9NQvxFSJvUkpuxQDaHvqlZsJvlyzgUmWIUu3iaOJTKPFIscdhGo4VNe/8Aem666AVBLAwQUAAIACAC2DW1S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LYNbVI6nedwSwAAAGsAAAAbAAAAdW5pdmVyc2FsL3VuaXZlcnNhbC5wbmcueG1ss7GvyM1RKEstKs7Mz7NVMtQzULK34+WyKShKLctMLVeoAIoBBSFASaESyDVCcMszU0oygEIGFhYIwYzUzPSMElslC0MzuKA+0EwAUEsDBBQAAgAIAA++BFP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D74EUx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PvgRT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A++BFO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D74EU3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D74EU5NoQH6HAQAA2QQAACIAAAB2aWRlb2xlY3R1cmUvaHRtbF9za2luX3NldHRpbmdzLmpz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PvgRTvH0190oAAABJAAAAHwAAAHZpZGVvbGVjdHVyZS9sb2NhbF9zZXR0aW5ncy54bWyzsa/IzVEoSy0qzszPs1Uy1DNQUkjNS85PycxLt1UKDXHTtVBSKC5JzEtJzMnPS7VVystXUrC347LJyU9OzAlOLSkBKizWt+MCAFBLAQIAABQAAgAIAA2+BFMyG7oi+QMAAOAOAAAYAAAAAAAAAAEAAAAAAAAAAABub25lL2NvbW1vbl9tZXNzYWdlcy5sbmdQSwECAAAUAAIACAANvgRTFR5gG6MAAAB/AQAAKQAAAAAAAAABAAAAAAAvBAAAbm9uZS9wbGF5YmFja19hbmRfbmF2aWdhdGlvbl9zZXR0aW5ncy54bWxQSwECAAAUAAIACAANvgRTH1SKajADAADHDgAAIgAAAAAAAAABAAAAAAAZBQAAbm9uZS9mbGFzaF9wdWJsaXNoaW5nX3NldHRpbmdzLnhtbFBLAQIAABQAAgAIAA2+BFNxV5SdFQEAANECAAAcAAAAAAAAAAEAAAAAAIkIAABub25lL2ZsYXNoX3NraW5fc2V0dGluZ3MueG1sUEsBAgAAFAACAAgADb4EU9ebcJYrAwAAbw4AACEAAAAAAAAAAQAAAAAA2AkAAG5vbmUvaHRtbF9wdWJsaXNoaW5nX3NldHRpbmdzLnhtbFBLAQIAABQAAgAIAA2+BFOOc/b6agAAAOUAAAAaAAAAAAAAAAEAAAAAAEINAABub25lL2h0bWxfc2tpbl9zZXR0aW5ncy5qc1BLAQIAABQAAgAIAA2+BFO8fTX3SgAAAEkAAAAXAAAAAAAAAAEAAAAAAOQNAABub25lL2xvY2FsX3NldHRpbmdzLnhtbFBLAQIAABQAAgAIADtI9lLDxJh2RwMAAOEJAAAUAAAAAAAAAAEAAAAAAGMOAAB1bml2ZXJzYWwvcGxheWVyLnhtbFBLAQIAABQAAgAIAA6+BFMGoq6pcgYAACYZAAAdAAAAAAAAAAEAAAAAANwRAAB1bml2ZXJzYWwvY29tbW9uX21lc3NhZ2VzLmxuZ1BLAQIAABQAAgAIAA6+BFMVHmAbowAAAH8BAAAuAAAAAAAAAAEAAAAAAIkYAAB1bml2ZXJzYWwvcGxheWJhY2tfYW5kX25hdmlnYXRpb25fc2V0dGluZ3MueG1sUEsBAgAAFAACAAgADr4EU1mBjoFRBAAA3BUAACcAAAAAAAAAAQAAAAAAeBkAAHVuaXZlcnNhbC9mbGFzaF9wdWJsaXNoaW5nX3NldHRpbmdzLnhtbFBLAQIAABQAAgAIAA6+BFOvO5WKiAMAAOEMAAAhAAAAAAAAAAEAAAAAAA4eAAB1bml2ZXJzYWwvZmxhc2hfc2tpbl9zZXR0aW5ncy54bWxQSwECAAAUAAIACAAOvgRTkUoaz0wEAABmFQAAJgAAAAAAAAABAAAAAADVIQAAdW5pdmVyc2FsL2h0bWxfcHVibGlzaGluZ19zZXR0aW5ncy54bWxQSwECAAAUAAIACAAOvgRT9qe1dMMBAACMBgAAHwAAAAAAAAABAAAAAABlJgAAdW5pdmVyc2FsL2h0bWxfc2tpbl9zZXR0aW5ncy5qc1BLAQIAABQAAgAIAA6+BFOUE7MiaQAAAG4AAAAcAAAAAAAAAAEAAAAAAGUoAAB1bml2ZXJzYWwvbG9jYWxfc2V0dGluZ3MueG1sUEsBAgAAFAACAAgAtg1tUjTUue2PEwAA2jkAABcAAAAAAAAAAAAAAAAACCkAAHVuaXZlcnNhbC91bml2ZXJzYWwucG5nUEsBAgAAFAACAAgAtg1tUjqd53BLAAAAawAAABsAAAAAAAAAAQAAAAAAzDwAAHVuaXZlcnNhbC91bml2ZXJzYWwucG5nLnhtbFBLAQIAABQAAgAIAA++BFP2sQ5CowUAAKUVAAAgAAAAAAAAAAEAAAAAAFA9AAB2aWRlb2xlY3R1cmUvY29tbW9uX21lc3NhZ2VzLmxuZ1BLAQIAABQAAgAIAA++BFMVHmAbowAAAH8BAAAxAAAAAAAAAAEAAAAAADFDAAB2aWRlb2xlY3R1cmUvcGxheWJhY2tfYW5kX25hdmlnYXRpb25fc2V0dGluZ3MueG1sUEsBAgAAFAACAAgAD74EU6eK7jYMBQAA5RkAACoAAAAAAAAAAQAAAAAAI0QAAHZpZGVvbGVjdHVyZS9mbGFzaF9wdWJsaXNoaW5nX3NldHRpbmdzLnhtbFBLAQIAABQAAgAIAA++BFOPdlX+bwIAAIcIAAAkAAAAAAAAAAEAAAAAAHdJAAB2aWRlb2xlY3R1cmUvZmxhc2hfc2tpbl9zZXR0aW5ncy54bWxQSwECAAAUAAIACAAPvgRTfJ+ECgIFAABdGQAAKQAAAAAAAAABAAAAAAAoTAAAdmlkZW9sZWN0dXJlL2h0bWxfcHVibGlzaGluZ19zZXR0aW5ncy54bWxQSwECAAAUAAIACAAPvgRTk2hAfocBAADZBAAAIgAAAAAAAAABAAAAAABxUQAAdmlkZW9sZWN0dXJlL2h0bWxfc2tpbl9zZXR0aW5ncy5qc1BLAQIAABQAAgAIAA++BFO8fTX3SgAAAEkAAAAfAAAAAAAAAAEAAAAAADhTAAB2aWRlb2xlY3R1cmUvbG9jYWxfc2V0dGluZ3MueG1sUEsFBgAAAAAYABgAZAcAAL9TAAAAAA=="/>
  <p:tag name="ISPRING_ULTRA_SCORM_COURCE_TITLE" val="1.2.4 How are data shared in DHIS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e conclusion of this series of videos, you'll discover how to share data outputs with other users and discuss findings and interpretations with them. \r\nKey concepts:\r\n- Dashboard\r\n- Descriptions \r\n- Interpretations \r\n- Users levels of access to DHIS2&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SCORM_RATE_QUIZZES" val="0"/>
  <p:tag name="ISPRING_PRESENTATION_TITLE" val="1.2.4 How are data shared in DHIS2"/>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6DAB9DF-7401-4121-A532-DB00265F2A93}"/>
  <p:tag name="GENSWF_ADVANCE_TIME" val="38.676"/>
  <p:tag name="TIMING" val="|1.769|1.181|3.033|5.963|6.616|3.922|9.755|1.528"/>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758"/>
  <p:tag name="ISPRING_SLIDE_ID_2" val="{332C8FA4-5B87-41AE-A02D-09FEDA2135B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49CAE72-618D-4440-B43B-CD29764981F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98A5B06-F2FC-4A9D-B66E-D441A04F198C}:312"/>
  <p:tag name="ISPRING_SLIDE_ID_2" val="{5B0029EA-0CC3-4F6C-BF97-29EAD6E6FCE2}"/>
  <p:tag name="GENSWF_ADVANCE_TIME" val="32.677"/>
  <p:tag name="TIMING" val="|5.627|1.143|1.152|3.391|11.47|1.159|1.139|3.39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0DA4F99-37F8-4989-9EBE-1D63E73B7F08}:313"/>
  <p:tag name="ISPRING_SLIDE_ID_2" val="{7C6E8835-2DD0-4A77-BE03-A73D6FD49ECE}"/>
  <p:tag name="GENSWF_ADVANCE_TIME" val="20.284"/>
  <p:tag name="TIMING" val="|7.90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6D5E2566-0ABF-470C-9469-1D43FDE45269}"/>
  <p:tag name="GENSWF_ADVANCE_TIME" val="9.432"/>
  <p:tag name="TIMING" val="|2.2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DF02F5-F926-42C7-987D-0BD05AC420FA}:311"/>
  <p:tag name="ISPRING_SLIDE_ID_2" val="{F7C0503B-9BF2-4A53-8EDC-AAE49E5AAD78}"/>
  <p:tag name="GENSWF_ADVANCE_TIME" val="86.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8DED5B2-F3FD-4FCA-A8CA-1912C9BF66D9}:306"/>
  <p:tag name="ISPRING_SLIDE_ID_2" val="{896F3FC3-3356-42C5-8BC0-23D5A18A992D}"/>
  <p:tag name="GENSWF_ADVANCE_TIME" val="23.088"/>
  <p:tag name="TIMING" val="|0.892|1.421|1.544|7.83|2.176|5.464"/>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9C297F9C-7FA9-4442-A61F-ABCC56201DA7}"/>
  <p:tag name="GENSWF_ADVANCE_TIME" val="31.00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33F7E25B-0609-4918-8E43-842A8347DA09}"/>
  <p:tag name="GENSWF_ADVANCE_TIME" val="10.08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4830</TotalTime>
  <Words>599</Words>
  <Application>Microsoft Macintosh PowerPoint</Application>
  <PresentationFormat>Widescreen</PresentationFormat>
  <Paragraphs>35</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Data available on dashboards</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1.2.4 How are data shared in DHIS2</dc:title>
  <dc:subject>elearning</dc:subject>
  <dc:creator>Alejandra Avila</dc:creator>
  <cp:lastModifiedBy>Simona Sekerova</cp:lastModifiedBy>
  <cp:revision>365</cp:revision>
  <cp:lastPrinted>2021-06-09T13:42:42Z</cp:lastPrinted>
  <dcterms:created xsi:type="dcterms:W3CDTF">2021-02-03T12:41:27Z</dcterms:created>
  <dcterms:modified xsi:type="dcterms:W3CDTF">2022-12-13T15:04:58Z</dcterms:modified>
</cp:coreProperties>
</file>